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21"/>
  </p:notesMasterIdLst>
  <p:sldIdLst>
    <p:sldId id="365" r:id="rId2"/>
    <p:sldId id="380" r:id="rId3"/>
    <p:sldId id="382" r:id="rId4"/>
    <p:sldId id="384" r:id="rId5"/>
    <p:sldId id="366" r:id="rId6"/>
    <p:sldId id="367" r:id="rId7"/>
    <p:sldId id="368" r:id="rId8"/>
    <p:sldId id="369" r:id="rId9"/>
    <p:sldId id="370" r:id="rId10"/>
    <p:sldId id="371" r:id="rId11"/>
    <p:sldId id="372" r:id="rId12"/>
    <p:sldId id="373" r:id="rId13"/>
    <p:sldId id="374" r:id="rId14"/>
    <p:sldId id="385" r:id="rId15"/>
    <p:sldId id="376" r:id="rId16"/>
    <p:sldId id="377" r:id="rId17"/>
    <p:sldId id="378" r:id="rId18"/>
    <p:sldId id="379" r:id="rId19"/>
    <p:sldId id="383"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576"/>
    </p:cViewPr>
  </p:notesTextViewPr>
  <p:sorterViewPr>
    <p:cViewPr>
      <p:scale>
        <a:sx n="66" d="100"/>
        <a:sy n="66" d="100"/>
      </p:scale>
      <p:origin x="0" y="0"/>
    </p:cViewPr>
  </p:sorterViewPr>
  <p:notesViewPr>
    <p:cSldViewPr>
      <p:cViewPr varScale="1">
        <p:scale>
          <a:sx n="80" d="100"/>
          <a:sy n="80" d="100"/>
        </p:scale>
        <p:origin x="-140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EADCA7B-BA41-3A43-94FC-CC5DD7CA5E5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099" name="Rectangle 3">
            <a:extLst>
              <a:ext uri="{FF2B5EF4-FFF2-40B4-BE49-F238E27FC236}">
                <a16:creationId xmlns:a16="http://schemas.microsoft.com/office/drawing/2014/main" id="{6CCA6D46-BD57-3146-A222-91393BB45A6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5364" name="Rectangle 4">
            <a:extLst>
              <a:ext uri="{FF2B5EF4-FFF2-40B4-BE49-F238E27FC236}">
                <a16:creationId xmlns:a16="http://schemas.microsoft.com/office/drawing/2014/main" id="{1D58B350-80B2-D24D-AB27-0332C2F5964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A3DB5AE9-475F-1249-B9A0-F18B6E48884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1B14E5BA-18E8-C245-8BD6-DC7C3782A9F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103" name="Rectangle 7">
            <a:extLst>
              <a:ext uri="{FF2B5EF4-FFF2-40B4-BE49-F238E27FC236}">
                <a16:creationId xmlns:a16="http://schemas.microsoft.com/office/drawing/2014/main" id="{1F5900A6-B1C7-C644-A1C9-2C3E9B717CA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39EEEB4-9AC8-AA4B-AEA8-C0B94128E66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6D793528-BD1D-1543-9B20-F2E5602357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834D47-5484-BF4D-BC8A-A7E5657C261B}" type="slidenum">
              <a:rPr lang="en-US" altLang="en-US" sz="1200"/>
              <a:pPr/>
              <a:t>1</a:t>
            </a:fld>
            <a:endParaRPr lang="en-US" altLang="en-US" sz="1200"/>
          </a:p>
        </p:txBody>
      </p:sp>
      <p:sp>
        <p:nvSpPr>
          <p:cNvPr id="17411" name="Rectangle 2">
            <a:extLst>
              <a:ext uri="{FF2B5EF4-FFF2-40B4-BE49-F238E27FC236}">
                <a16:creationId xmlns:a16="http://schemas.microsoft.com/office/drawing/2014/main" id="{B23891AE-ED00-6F45-A7B3-1B51A17A678D}"/>
              </a:ext>
            </a:extLst>
          </p:cNvPr>
          <p:cNvSpPr>
            <a:spLocks noGrp="1" noRot="1" noChangeAspect="1" noChangeArrowheads="1"/>
          </p:cNvSpPr>
          <p:nvPr>
            <p:ph type="sldImg"/>
          </p:nvPr>
        </p:nvSpPr>
        <p:spPr>
          <a:solidFill>
            <a:srgbClr val="FFFFFF"/>
          </a:solidFill>
          <a:ln/>
        </p:spPr>
      </p:sp>
      <p:sp>
        <p:nvSpPr>
          <p:cNvPr id="17412" name="Rectangle 3">
            <a:extLst>
              <a:ext uri="{FF2B5EF4-FFF2-40B4-BE49-F238E27FC236}">
                <a16:creationId xmlns:a16="http://schemas.microsoft.com/office/drawing/2014/main" id="{7764FFBF-70EF-7945-A4CD-E3E233E59F3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We’re going to do a Jazz Chant. </a:t>
            </a:r>
          </a:p>
          <a:p>
            <a:pPr eaLnBrk="1" hangingPunct="1"/>
            <a:r>
              <a:rPr lang="en-US" altLang="en-US" dirty="0">
                <a:latin typeface="Arial" panose="020B0604020202020204" pitchFamily="34" charset="0"/>
                <a:ea typeface="ＭＳ Ｐゴシック" panose="020B0600070205080204" pitchFamily="34" charset="-128"/>
              </a:rPr>
              <a:t>What’s Jazz?  (Students: music).   </a:t>
            </a:r>
          </a:p>
          <a:p>
            <a:pPr eaLnBrk="1" hangingPunct="1"/>
            <a:r>
              <a:rPr lang="en-US" altLang="en-US" dirty="0">
                <a:latin typeface="Arial" panose="020B0604020202020204" pitchFamily="34" charset="0"/>
                <a:ea typeface="ＭＳ Ｐゴシック" panose="020B0600070205080204" pitchFamily="34" charset="-128"/>
              </a:rPr>
              <a:t>What makes jazz different than other types?</a:t>
            </a:r>
          </a:p>
          <a:p>
            <a:pPr eaLnBrk="1" hangingPunct="1"/>
            <a:r>
              <a:rPr lang="en-US" altLang="en-US" dirty="0">
                <a:latin typeface="Arial" panose="020B0604020202020204" pitchFamily="34" charset="0"/>
                <a:ea typeface="ＭＳ Ｐゴシック" panose="020B0600070205080204" pitchFamily="34" charset="-128"/>
              </a:rPr>
              <a:t>(The rhythm).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What is a chant</a:t>
            </a:r>
          </a:p>
          <a:p>
            <a:pPr eaLnBrk="1" hangingPunct="1"/>
            <a:r>
              <a:rPr lang="en-US" altLang="en-US" dirty="0">
                <a:latin typeface="Arial" panose="020B0604020202020204" pitchFamily="34" charset="0"/>
                <a:ea typeface="ＭＳ Ｐゴシック" panose="020B0600070205080204" pitchFamily="34" charset="-128"/>
              </a:rPr>
              <a:t>(half singing/ half speaking)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8EDC15-4DEC-9B44-A406-3C81FB9935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EB467-DFDB-CF4D-9918-AFB66A1DC512}" type="slidenum">
              <a:rPr lang="en-US" altLang="en-US" sz="1200"/>
              <a:pPr/>
              <a:t>10</a:t>
            </a:fld>
            <a:endParaRPr lang="en-US" altLang="en-US" sz="1200"/>
          </a:p>
        </p:txBody>
      </p:sp>
      <p:sp>
        <p:nvSpPr>
          <p:cNvPr id="35843" name="Rectangle 2">
            <a:extLst>
              <a:ext uri="{FF2B5EF4-FFF2-40B4-BE49-F238E27FC236}">
                <a16:creationId xmlns:a16="http://schemas.microsoft.com/office/drawing/2014/main" id="{6BE92DBC-3907-8D41-89C8-6F12DBA63526}"/>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01AA8B90-2A5F-2F44-AA01-9967177184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ECC8816-81F3-D94C-A4C4-7BB8C7B04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CCDE46-7C5B-8441-A6F3-78EB9891526B}" type="slidenum">
              <a:rPr lang="en-US" altLang="en-US" sz="1200"/>
              <a:pPr/>
              <a:t>11</a:t>
            </a:fld>
            <a:endParaRPr lang="en-US" altLang="en-US" sz="1200"/>
          </a:p>
        </p:txBody>
      </p:sp>
      <p:sp>
        <p:nvSpPr>
          <p:cNvPr id="37891" name="Rectangle 2">
            <a:extLst>
              <a:ext uri="{FF2B5EF4-FFF2-40B4-BE49-F238E27FC236}">
                <a16:creationId xmlns:a16="http://schemas.microsoft.com/office/drawing/2014/main" id="{579364DC-C72F-2A4A-B2EC-3E9874BAE429}"/>
              </a:ext>
            </a:extLst>
          </p:cNvPr>
          <p:cNvSpPr>
            <a:spLocks noGrp="1" noRot="1" noChangeAspect="1" noChangeArrowheads="1"/>
          </p:cNvSpPr>
          <p:nvPr>
            <p:ph type="sldImg"/>
          </p:nvPr>
        </p:nvSpPr>
        <p:spPr>
          <a:solidFill>
            <a:srgbClr val="FFFFFF"/>
          </a:solidFill>
          <a:ln/>
        </p:spPr>
      </p:sp>
      <p:sp>
        <p:nvSpPr>
          <p:cNvPr id="37892" name="Rectangle 3">
            <a:extLst>
              <a:ext uri="{FF2B5EF4-FFF2-40B4-BE49-F238E27FC236}">
                <a16:creationId xmlns:a16="http://schemas.microsoft.com/office/drawing/2014/main" id="{1B07A693-76B0-6348-815A-F73F4AC4F61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03FEC07-45BD-C745-9C6A-E0ACB3EB6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C395AA-BC60-9543-BE46-26262C9B67E5}" type="slidenum">
              <a:rPr lang="en-US" altLang="en-US" sz="1200"/>
              <a:pPr/>
              <a:t>12</a:t>
            </a:fld>
            <a:endParaRPr lang="en-US" altLang="en-US" sz="1200"/>
          </a:p>
        </p:txBody>
      </p:sp>
      <p:sp>
        <p:nvSpPr>
          <p:cNvPr id="39939" name="Rectangle 2">
            <a:extLst>
              <a:ext uri="{FF2B5EF4-FFF2-40B4-BE49-F238E27FC236}">
                <a16:creationId xmlns:a16="http://schemas.microsoft.com/office/drawing/2014/main" id="{9F826A4C-9745-244B-880E-85AD07EECFA0}"/>
              </a:ext>
            </a:extLst>
          </p:cNvPr>
          <p:cNvSpPr>
            <a:spLocks noGrp="1" noRot="1" noChangeAspect="1" noChangeArrowheads="1"/>
          </p:cNvSpPr>
          <p:nvPr>
            <p:ph type="sldImg"/>
          </p:nvPr>
        </p:nvSpPr>
        <p:spPr>
          <a:solidFill>
            <a:srgbClr val="FFFFFF"/>
          </a:solidFill>
          <a:ln/>
        </p:spPr>
      </p:sp>
      <p:sp>
        <p:nvSpPr>
          <p:cNvPr id="39940" name="Rectangle 3">
            <a:extLst>
              <a:ext uri="{FF2B5EF4-FFF2-40B4-BE49-F238E27FC236}">
                <a16:creationId xmlns:a16="http://schemas.microsoft.com/office/drawing/2014/main" id="{7F924048-9F62-234F-BD20-1E62BA77EF2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0F5CAE3-384D-A44A-9795-461DBEAF44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BB9260-F2C8-DD4B-8725-AB3321E58DEE}" type="slidenum">
              <a:rPr lang="en-US" altLang="en-US" sz="1200"/>
              <a:pPr/>
              <a:t>13</a:t>
            </a:fld>
            <a:endParaRPr lang="en-US" altLang="en-US" sz="1200"/>
          </a:p>
        </p:txBody>
      </p:sp>
      <p:sp>
        <p:nvSpPr>
          <p:cNvPr id="41987" name="Rectangle 2">
            <a:extLst>
              <a:ext uri="{FF2B5EF4-FFF2-40B4-BE49-F238E27FC236}">
                <a16:creationId xmlns:a16="http://schemas.microsoft.com/office/drawing/2014/main" id="{8EFE2747-DE9C-9442-8C96-EB80ACDBB9DF}"/>
              </a:ext>
            </a:extLst>
          </p:cNvPr>
          <p:cNvSpPr>
            <a:spLocks noGrp="1" noRot="1" noChangeAspect="1" noChangeArrowheads="1"/>
          </p:cNvSpPr>
          <p:nvPr>
            <p:ph type="sldImg"/>
          </p:nvPr>
        </p:nvSpPr>
        <p:spPr>
          <a:solidFill>
            <a:srgbClr val="FFFFFF"/>
          </a:solidFill>
          <a:ln/>
        </p:spPr>
      </p:sp>
      <p:sp>
        <p:nvSpPr>
          <p:cNvPr id="41988" name="Rectangle 3">
            <a:extLst>
              <a:ext uri="{FF2B5EF4-FFF2-40B4-BE49-F238E27FC236}">
                <a16:creationId xmlns:a16="http://schemas.microsoft.com/office/drawing/2014/main" id="{FC101247-9809-2B4C-AC1D-42138742BB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00AAF85-440B-C14C-98B7-97097BF59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7B9B4A-C547-7740-8270-C15608FDC5FB}" type="slidenum">
              <a:rPr lang="en-US" altLang="en-US" sz="1200"/>
              <a:pPr/>
              <a:t>14</a:t>
            </a:fld>
            <a:endParaRPr lang="en-US" altLang="en-US" sz="1200"/>
          </a:p>
        </p:txBody>
      </p:sp>
      <p:sp>
        <p:nvSpPr>
          <p:cNvPr id="44035" name="Rectangle 2">
            <a:extLst>
              <a:ext uri="{FF2B5EF4-FFF2-40B4-BE49-F238E27FC236}">
                <a16:creationId xmlns:a16="http://schemas.microsoft.com/office/drawing/2014/main" id="{2AAA0D96-94FF-1741-B1B0-0E942B0BAB76}"/>
              </a:ext>
            </a:extLst>
          </p:cNvPr>
          <p:cNvSpPr>
            <a:spLocks noGrp="1" noRot="1" noChangeAspect="1" noChangeArrowheads="1"/>
          </p:cNvSpPr>
          <p:nvPr>
            <p:ph type="sldImg"/>
          </p:nvPr>
        </p:nvSpPr>
        <p:spPr>
          <a:solidFill>
            <a:srgbClr val="FFFFFF"/>
          </a:solidFill>
          <a:ln/>
        </p:spPr>
      </p:sp>
      <p:sp>
        <p:nvSpPr>
          <p:cNvPr id="44036" name="Rectangle 3">
            <a:extLst>
              <a:ext uri="{FF2B5EF4-FFF2-40B4-BE49-F238E27FC236}">
                <a16:creationId xmlns:a16="http://schemas.microsoft.com/office/drawing/2014/main" id="{D8DB8A16-B565-4A4E-BC05-A6C7F67DA93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31235D0-FFBE-3945-8D98-26C00A637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1FA10F-CE54-B443-BA5F-7DD663065307}" type="slidenum">
              <a:rPr lang="en-US" altLang="en-US" sz="1200"/>
              <a:pPr/>
              <a:t>15</a:t>
            </a:fld>
            <a:endParaRPr lang="en-US" altLang="en-US" sz="1200"/>
          </a:p>
        </p:txBody>
      </p:sp>
      <p:sp>
        <p:nvSpPr>
          <p:cNvPr id="46083" name="Rectangle 2">
            <a:extLst>
              <a:ext uri="{FF2B5EF4-FFF2-40B4-BE49-F238E27FC236}">
                <a16:creationId xmlns:a16="http://schemas.microsoft.com/office/drawing/2014/main" id="{81F17122-0639-744F-9703-3FABABB000D2}"/>
              </a:ext>
            </a:extLst>
          </p:cNvPr>
          <p:cNvSpPr>
            <a:spLocks noGrp="1" noRot="1" noChangeAspect="1" noChangeArrowheads="1"/>
          </p:cNvSpPr>
          <p:nvPr>
            <p:ph type="sldImg"/>
          </p:nvPr>
        </p:nvSpPr>
        <p:spPr>
          <a:solidFill>
            <a:srgbClr val="FFFFFF"/>
          </a:solidFill>
          <a:ln/>
        </p:spPr>
      </p:sp>
      <p:sp>
        <p:nvSpPr>
          <p:cNvPr id="46084" name="Rectangle 3">
            <a:extLst>
              <a:ext uri="{FF2B5EF4-FFF2-40B4-BE49-F238E27FC236}">
                <a16:creationId xmlns:a16="http://schemas.microsoft.com/office/drawing/2014/main" id="{58E30D92-3351-3A47-B4BE-0D18617D5EB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2D3B9BE-E1AE-E049-ABAB-A575557D7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ADC4FE-2D7F-6C4C-9603-DD5B2129DE18}" type="slidenum">
              <a:rPr lang="en-US" altLang="en-US" sz="1200"/>
              <a:pPr/>
              <a:t>16</a:t>
            </a:fld>
            <a:endParaRPr lang="en-US" altLang="en-US" sz="1200"/>
          </a:p>
        </p:txBody>
      </p:sp>
      <p:sp>
        <p:nvSpPr>
          <p:cNvPr id="48131" name="Rectangle 2">
            <a:extLst>
              <a:ext uri="{FF2B5EF4-FFF2-40B4-BE49-F238E27FC236}">
                <a16:creationId xmlns:a16="http://schemas.microsoft.com/office/drawing/2014/main" id="{58067BCF-F1CF-BB4D-8411-7B1F1F78EDCF}"/>
              </a:ext>
            </a:extLst>
          </p:cNvPr>
          <p:cNvSpPr>
            <a:spLocks noGrp="1" noRot="1" noChangeAspect="1" noChangeArrowheads="1"/>
          </p:cNvSpPr>
          <p:nvPr>
            <p:ph type="sldImg"/>
          </p:nvPr>
        </p:nvSpPr>
        <p:spPr>
          <a:solidFill>
            <a:srgbClr val="FFFFFF"/>
          </a:solidFill>
          <a:ln/>
        </p:spPr>
      </p:sp>
      <p:sp>
        <p:nvSpPr>
          <p:cNvPr id="48132" name="Rectangle 3">
            <a:extLst>
              <a:ext uri="{FF2B5EF4-FFF2-40B4-BE49-F238E27FC236}">
                <a16:creationId xmlns:a16="http://schemas.microsoft.com/office/drawing/2014/main" id="{6A4BB193-F38C-994D-939F-324A439361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CAA4EA7-A2A6-9347-91AA-8A9C1B63F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CCD565-D775-1340-8BEE-16F7BD76BCC0}" type="slidenum">
              <a:rPr lang="en-US" altLang="en-US" sz="1200"/>
              <a:pPr/>
              <a:t>17</a:t>
            </a:fld>
            <a:endParaRPr lang="en-US" altLang="en-US" sz="1200"/>
          </a:p>
        </p:txBody>
      </p:sp>
      <p:sp>
        <p:nvSpPr>
          <p:cNvPr id="50179" name="Rectangle 2">
            <a:extLst>
              <a:ext uri="{FF2B5EF4-FFF2-40B4-BE49-F238E27FC236}">
                <a16:creationId xmlns:a16="http://schemas.microsoft.com/office/drawing/2014/main" id="{4F53061E-F7DD-C041-B4CD-01D1E524DB49}"/>
              </a:ext>
            </a:extLst>
          </p:cNvPr>
          <p:cNvSpPr>
            <a:spLocks noGrp="1" noRot="1" noChangeAspect="1" noChangeArrowheads="1"/>
          </p:cNvSpPr>
          <p:nvPr>
            <p:ph type="sldImg"/>
          </p:nvPr>
        </p:nvSpPr>
        <p:spPr>
          <a:solidFill>
            <a:srgbClr val="FFFFFF"/>
          </a:solidFill>
          <a:ln/>
        </p:spPr>
      </p:sp>
      <p:sp>
        <p:nvSpPr>
          <p:cNvPr id="50180" name="Rectangle 3">
            <a:extLst>
              <a:ext uri="{FF2B5EF4-FFF2-40B4-BE49-F238E27FC236}">
                <a16:creationId xmlns:a16="http://schemas.microsoft.com/office/drawing/2014/main" id="{A976B2E8-808F-4044-8283-62C7CB15A42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Right		Left?</a:t>
            </a:r>
          </a:p>
          <a:p>
            <a:pPr eaLnBrk="1" hangingPunct="1"/>
            <a:r>
              <a:rPr lang="en-US" altLang="en-US">
                <a:latin typeface="Arial" panose="020B0604020202020204" pitchFamily="34" charset="0"/>
                <a:ea typeface="ＭＳ Ｐゴシック" panose="020B0600070205080204" pitchFamily="34" charset="-128"/>
              </a:rPr>
              <a:t>No, right		Not left?</a:t>
            </a:r>
          </a:p>
          <a:p>
            <a:pPr eaLnBrk="1" hangingPunct="1"/>
            <a:r>
              <a:rPr lang="en-US" altLang="en-US">
                <a:latin typeface="Arial" panose="020B0604020202020204" pitchFamily="34" charset="0"/>
                <a:ea typeface="ＭＳ Ｐゴシック" panose="020B0600070205080204" pitchFamily="34" charset="-128"/>
              </a:rPr>
              <a:t>Go right. 		Oh right!</a:t>
            </a:r>
          </a:p>
          <a:p>
            <a:pPr eaLnBrk="1" hangingPunct="1"/>
            <a:r>
              <a:rPr lang="en-US" altLang="en-US">
                <a:latin typeface="Arial" panose="020B0604020202020204" pitchFamily="34" charset="0"/>
                <a:ea typeface="ＭＳ Ｐゴシック" panose="020B0600070205080204" pitchFamily="34" charset="-128"/>
              </a:rPr>
              <a:t>Yeah!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D49E6A0-C64B-5F40-983B-392C49557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FB2721-A597-9F45-AB1C-3882B9E65D40}" type="slidenum">
              <a:rPr lang="en-US" altLang="en-US" sz="1200"/>
              <a:pPr/>
              <a:t>18</a:t>
            </a:fld>
            <a:endParaRPr lang="en-US" altLang="en-US" sz="1200"/>
          </a:p>
        </p:txBody>
      </p:sp>
      <p:sp>
        <p:nvSpPr>
          <p:cNvPr id="52227" name="Rectangle 2">
            <a:extLst>
              <a:ext uri="{FF2B5EF4-FFF2-40B4-BE49-F238E27FC236}">
                <a16:creationId xmlns:a16="http://schemas.microsoft.com/office/drawing/2014/main" id="{F59593CA-7D7C-D042-8C93-09035D661148}"/>
              </a:ext>
            </a:extLst>
          </p:cNvPr>
          <p:cNvSpPr>
            <a:spLocks noGrp="1" noRot="1" noChangeAspect="1" noChangeArrowheads="1"/>
          </p:cNvSpPr>
          <p:nvPr>
            <p:ph type="sldImg"/>
          </p:nvPr>
        </p:nvSpPr>
        <p:spPr>
          <a:solidFill>
            <a:srgbClr val="FFFFFF"/>
          </a:solidFill>
          <a:ln/>
        </p:spPr>
      </p:sp>
      <p:sp>
        <p:nvSpPr>
          <p:cNvPr id="52228" name="Rectangle 3">
            <a:extLst>
              <a:ext uri="{FF2B5EF4-FFF2-40B4-BE49-F238E27FC236}">
                <a16:creationId xmlns:a16="http://schemas.microsoft.com/office/drawing/2014/main" id="{4412F700-3FEA-8C47-BC0A-DCD50A52471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932EBEC-43C7-8842-A283-C794CCFB13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0D2B36-DA02-FB4B-948C-ED3DCD3CA978}" type="slidenum">
              <a:rPr lang="en-US" altLang="en-US" sz="1200"/>
              <a:pPr/>
              <a:t>2</a:t>
            </a:fld>
            <a:endParaRPr lang="en-US" altLang="en-US" sz="1200"/>
          </a:p>
        </p:txBody>
      </p:sp>
      <p:sp>
        <p:nvSpPr>
          <p:cNvPr id="19459" name="Rectangle 2">
            <a:extLst>
              <a:ext uri="{FF2B5EF4-FFF2-40B4-BE49-F238E27FC236}">
                <a16:creationId xmlns:a16="http://schemas.microsoft.com/office/drawing/2014/main" id="{D55233E3-FFFB-4140-90BA-40FB570D6C3A}"/>
              </a:ext>
            </a:extLst>
          </p:cNvPr>
          <p:cNvSpPr>
            <a:spLocks noGrp="1" noRot="1" noChangeAspect="1" noChangeArrowheads="1"/>
          </p:cNvSpPr>
          <p:nvPr>
            <p:ph type="sldImg"/>
          </p:nvPr>
        </p:nvSpPr>
        <p:spPr>
          <a:solidFill>
            <a:srgbClr val="FFFFFF"/>
          </a:solidFill>
          <a:ln/>
        </p:spPr>
      </p:sp>
      <p:sp>
        <p:nvSpPr>
          <p:cNvPr id="19460" name="Rectangle 3">
            <a:extLst>
              <a:ext uri="{FF2B5EF4-FFF2-40B4-BE49-F238E27FC236}">
                <a16:creationId xmlns:a16="http://schemas.microsoft.com/office/drawing/2014/main" id="{913688AC-1691-6B45-842B-6C3917357C8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Teacher: Yeah. What makes jazz special? What makes is different than rock or classical or other kinds of music?  </a:t>
            </a:r>
          </a:p>
          <a:p>
            <a:pPr eaLnBrk="1" hangingPunct="1"/>
            <a:r>
              <a:rPr lang="en-US" altLang="en-US">
                <a:latin typeface="Arial" panose="020B0604020202020204" pitchFamily="34" charset="0"/>
                <a:ea typeface="ＭＳ Ｐゴシック" panose="020B0600070205080204" pitchFamily="34" charset="-128"/>
              </a:rPr>
              <a:t>(Students: the rhythm). </a:t>
            </a:r>
          </a:p>
          <a:p>
            <a:pPr eaLnBrk="1" hangingPunct="1"/>
            <a:r>
              <a:rPr lang="en-US" altLang="en-US">
                <a:latin typeface="Arial" panose="020B0604020202020204" pitchFamily="34" charset="0"/>
                <a:ea typeface="ＭＳ Ｐゴシック" panose="020B0600070205080204" pitchFamily="34" charset="-128"/>
              </a:rPr>
              <a:t>Right. And what’s a chant.)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1599E9A-09DB-0140-B340-C66F7248FC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7ACA57-B790-0D42-BB10-D20B8C014AD9}" type="slidenum">
              <a:rPr lang="en-US" altLang="en-US" sz="1200"/>
              <a:pPr/>
              <a:t>3</a:t>
            </a:fld>
            <a:endParaRPr lang="en-US" altLang="en-US" sz="1200"/>
          </a:p>
        </p:txBody>
      </p:sp>
      <p:sp>
        <p:nvSpPr>
          <p:cNvPr id="21507" name="Rectangle 2">
            <a:extLst>
              <a:ext uri="{FF2B5EF4-FFF2-40B4-BE49-F238E27FC236}">
                <a16:creationId xmlns:a16="http://schemas.microsoft.com/office/drawing/2014/main" id="{1A0253CD-767B-3E46-9AD6-6ECA060A0780}"/>
              </a:ext>
            </a:extLst>
          </p:cNvPr>
          <p:cNvSpPr>
            <a:spLocks noGrp="1" noRot="1" noChangeAspect="1" noChangeArrowheads="1"/>
          </p:cNvSpPr>
          <p:nvPr>
            <p:ph type="sldImg"/>
          </p:nvPr>
        </p:nvSpPr>
        <p:spPr>
          <a:solidFill>
            <a:srgbClr val="FFFFFF"/>
          </a:solidFill>
          <a:ln/>
        </p:spPr>
      </p:sp>
      <p:sp>
        <p:nvSpPr>
          <p:cNvPr id="21508" name="Rectangle 3">
            <a:extLst>
              <a:ext uri="{FF2B5EF4-FFF2-40B4-BE49-F238E27FC236}">
                <a16:creationId xmlns:a16="http://schemas.microsoft.com/office/drawing/2014/main" id="{1DCBCF09-4E72-B54C-9B4E-F983AF031AA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A chant is half-way between speaking and singing. </a:t>
            </a:r>
          </a:p>
          <a:p>
            <a:pPr eaLnBrk="1" hangingPunct="1"/>
            <a:r>
              <a:rPr lang="en-US" altLang="en-US">
                <a:latin typeface="Arial" panose="020B0604020202020204" pitchFamily="34" charset="0"/>
                <a:ea typeface="ＭＳ Ｐゴシック" panose="020B0600070205080204" pitchFamily="34" charset="-128"/>
              </a:rPr>
              <a:t>You might hear chants at a shrine, a temple, a church or a mosque.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AF8906E-8BFE-A444-8A73-9DBDDDA20383}"/>
              </a:ext>
            </a:extLst>
          </p:cNvPr>
          <p:cNvSpPr>
            <a:spLocks noGrp="1" noRot="1" noChangeAspect="1"/>
          </p:cNvSpPr>
          <p:nvPr>
            <p:ph type="sldImg"/>
          </p:nvPr>
        </p:nvSpPr>
        <p:spPr>
          <a:ln/>
        </p:spPr>
      </p:sp>
      <p:sp>
        <p:nvSpPr>
          <p:cNvPr id="23555" name="Notes Placeholder 2">
            <a:extLst>
              <a:ext uri="{FF2B5EF4-FFF2-40B4-BE49-F238E27FC236}">
                <a16:creationId xmlns:a16="http://schemas.microsoft.com/office/drawing/2014/main" id="{79E48EF7-447B-7E41-829A-7CDB2E03C0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Teacher: This chant is “Where’s the bank”</a:t>
            </a:r>
          </a:p>
          <a:p>
            <a:endParaRPr lang="en-US" altLang="en-US">
              <a:latin typeface="Arial" panose="020B0604020202020204" pitchFamily="34" charset="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2C6F040B-EA59-7645-B579-81E9F42628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879CDE-310D-6849-A048-1774EB07F248}"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69032A9-C007-A249-989B-706B2D14A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208575-F983-5949-9057-F2C6A22EFFCA}" type="slidenum">
              <a:rPr lang="en-US" altLang="en-US" sz="1200"/>
              <a:pPr/>
              <a:t>5</a:t>
            </a:fld>
            <a:endParaRPr lang="en-US" altLang="en-US" sz="1200"/>
          </a:p>
        </p:txBody>
      </p:sp>
      <p:sp>
        <p:nvSpPr>
          <p:cNvPr id="25603" name="Rectangle 2">
            <a:extLst>
              <a:ext uri="{FF2B5EF4-FFF2-40B4-BE49-F238E27FC236}">
                <a16:creationId xmlns:a16="http://schemas.microsoft.com/office/drawing/2014/main" id="{6E68E438-CCDD-5649-809F-0D9B5F34AAD7}"/>
              </a:ext>
            </a:extLst>
          </p:cNvPr>
          <p:cNvSpPr>
            <a:spLocks noGrp="1" noRot="1" noChangeAspect="1" noChangeArrowheads="1"/>
          </p:cNvSpPr>
          <p:nvPr>
            <p:ph type="sldImg"/>
          </p:nvPr>
        </p:nvSpPr>
        <p:spPr>
          <a:solidFill>
            <a:srgbClr val="FFFFFF"/>
          </a:solidFill>
          <a:ln/>
        </p:spPr>
      </p:sp>
      <p:sp>
        <p:nvSpPr>
          <p:cNvPr id="25604" name="Rectangle 3">
            <a:extLst>
              <a:ext uri="{FF2B5EF4-FFF2-40B4-BE49-F238E27FC236}">
                <a16:creationId xmlns:a16="http://schemas.microsoft.com/office/drawing/2014/main" id="{2AFC026F-19AA-E944-9AC8-5036D2CF22F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Note to teacher: Have students snap fingers, clap or tap their desks in rhythm as you demonstrate the chant.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D0E45CF1-1642-6B4D-A406-A3F8BCA339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D7048A-FB7E-A24C-BC96-CBFA800A51F0}" type="slidenum">
              <a:rPr lang="en-US" altLang="en-US" sz="1200"/>
              <a:pPr/>
              <a:t>6</a:t>
            </a:fld>
            <a:endParaRPr lang="en-US" altLang="en-US" sz="1200"/>
          </a:p>
        </p:txBody>
      </p:sp>
      <p:sp>
        <p:nvSpPr>
          <p:cNvPr id="27651" name="Rectangle 2">
            <a:extLst>
              <a:ext uri="{FF2B5EF4-FFF2-40B4-BE49-F238E27FC236}">
                <a16:creationId xmlns:a16="http://schemas.microsoft.com/office/drawing/2014/main" id="{C822DD73-4090-4A4A-AFE8-870A5B96672D}"/>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B6C6056A-7A2E-0848-A388-AFB592A0D2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Arial" panose="020B0604020202020204" pitchFamily="34" charset="0"/>
                <a:ea typeface="ＭＳ Ｐゴシック" panose="020B0600070205080204" pitchFamily="34" charset="-128"/>
              </a:rPr>
              <a:t>Have them practice several times. To keep things interesting, use some of these variations:</a:t>
            </a:r>
          </a:p>
          <a:p>
            <a:r>
              <a:rPr lang="en-US" altLang="en-US">
                <a:latin typeface="Arial" panose="020B0604020202020204" pitchFamily="34" charset="0"/>
                <a:ea typeface="ＭＳ Ｐゴシック" panose="020B0600070205080204" pitchFamily="34" charset="-128"/>
              </a:rPr>
              <a:t>• Half the class is A (the person asking). The other half is B.    </a:t>
            </a:r>
          </a:p>
          <a:p>
            <a:r>
              <a:rPr lang="en-US" altLang="en-US">
                <a:latin typeface="Arial" panose="020B0604020202020204" pitchFamily="34" charset="0"/>
                <a:ea typeface="ＭＳ Ｐゴシック" panose="020B0600070205080204" pitchFamily="34" charset="-128"/>
              </a:rPr>
              <a:t>  Everyone practices together. </a:t>
            </a:r>
          </a:p>
          <a:p>
            <a:r>
              <a:rPr lang="en-US" altLang="en-US">
                <a:latin typeface="Arial" panose="020B0604020202020204" pitchFamily="34" charset="0"/>
                <a:ea typeface="ＭＳ Ｐゴシック" panose="020B0600070205080204" pitchFamily="34" charset="-128"/>
              </a:rPr>
              <a:t>• Students practice in pairs, A and B. </a:t>
            </a:r>
          </a:p>
          <a:p>
            <a:r>
              <a:rPr lang="en-US" altLang="en-US">
                <a:latin typeface="Arial" panose="020B0604020202020204" pitchFamily="34" charset="0"/>
                <a:ea typeface="ＭＳ Ｐゴシック" panose="020B0600070205080204" pitchFamily="34" charset="-128"/>
              </a:rPr>
              <a:t>• Everyone gestures with their hands on “left” and “right”</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B4BADD4-DD68-E741-A8BB-1D5F7273F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36FFA5-3BC5-7544-ACE5-BAA5D7CBD9D8}" type="slidenum">
              <a:rPr lang="en-US" altLang="en-US" sz="1200"/>
              <a:pPr/>
              <a:t>7</a:t>
            </a:fld>
            <a:endParaRPr lang="en-US" altLang="en-US" sz="1200"/>
          </a:p>
        </p:txBody>
      </p:sp>
      <p:sp>
        <p:nvSpPr>
          <p:cNvPr id="29699" name="Rectangle 2">
            <a:extLst>
              <a:ext uri="{FF2B5EF4-FFF2-40B4-BE49-F238E27FC236}">
                <a16:creationId xmlns:a16="http://schemas.microsoft.com/office/drawing/2014/main" id="{0FEC2D90-A710-B24A-872D-23FD6825B42E}"/>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5B788BF-3CBA-7340-AB10-97DFB97B198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F9E35C5-28E6-9F41-8902-36FAA4B401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1C04D9-5A76-E347-89BA-C7D0E3DFC919}" type="slidenum">
              <a:rPr lang="en-US" altLang="en-US" sz="1200"/>
              <a:pPr/>
              <a:t>8</a:t>
            </a:fld>
            <a:endParaRPr lang="en-US" altLang="en-US" sz="1200"/>
          </a:p>
        </p:txBody>
      </p:sp>
      <p:sp>
        <p:nvSpPr>
          <p:cNvPr id="31747" name="Rectangle 2">
            <a:extLst>
              <a:ext uri="{FF2B5EF4-FFF2-40B4-BE49-F238E27FC236}">
                <a16:creationId xmlns:a16="http://schemas.microsoft.com/office/drawing/2014/main" id="{D5456B27-6F1F-3E4B-B1F2-92763FEE29B7}"/>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15F03575-D30F-114A-A584-3AD935DD121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192655E-1BB6-A24B-AB80-23DFD4A593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158371-8EF8-4D43-8333-9819A95529DB}" type="slidenum">
              <a:rPr lang="en-US" altLang="en-US" sz="1200"/>
              <a:pPr/>
              <a:t>9</a:t>
            </a:fld>
            <a:endParaRPr lang="en-US" altLang="en-US" sz="1200"/>
          </a:p>
        </p:txBody>
      </p:sp>
      <p:sp>
        <p:nvSpPr>
          <p:cNvPr id="33795" name="Rectangle 2">
            <a:extLst>
              <a:ext uri="{FF2B5EF4-FFF2-40B4-BE49-F238E27FC236}">
                <a16:creationId xmlns:a16="http://schemas.microsoft.com/office/drawing/2014/main" id="{F8541276-7FDE-E547-91EF-5012037F4D9A}"/>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3B32FD5A-D00E-BC48-A515-6CF7F1EB48D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After they’ve done it a few times, use the “pictures only” (no words) section of the slide show as cues. Students are often surprised at how quickly the can do the chant without reading the words. </a:t>
            </a:r>
          </a:p>
          <a:p>
            <a:pPr eaLnBrk="1" hangingPunct="1"/>
            <a:r>
              <a:rPr lang="en-US" altLang="en-US">
                <a:latin typeface="Arial" panose="020B0604020202020204" pitchFamily="34" charset="0"/>
                <a:ea typeface="ＭＳ Ｐゴシック" panose="020B0600070205080204" pitchFamily="34" charset="-128"/>
              </a:rPr>
              <a:t>Teacher: What’s this slide mean? (Students: Excuse me. Where’s the bank.).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4DCE443-409E-5041-976B-86594796F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142AE2-4B75-9A49-8C4E-96678DB4AC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31F95B-38BE-F842-93A8-CC434A6919D6}"/>
              </a:ext>
            </a:extLst>
          </p:cNvPr>
          <p:cNvSpPr>
            <a:spLocks noGrp="1" noChangeArrowheads="1"/>
          </p:cNvSpPr>
          <p:nvPr>
            <p:ph type="sldNum" sz="quarter" idx="12"/>
          </p:nvPr>
        </p:nvSpPr>
        <p:spPr>
          <a:ln/>
        </p:spPr>
        <p:txBody>
          <a:bodyPr/>
          <a:lstStyle>
            <a:lvl1pPr>
              <a:defRPr/>
            </a:lvl1pPr>
          </a:lstStyle>
          <a:p>
            <a:fld id="{CF914F6E-1947-DC48-A09F-B5C12E1431A5}" type="slidenum">
              <a:rPr lang="en-US" altLang="en-US"/>
              <a:pPr/>
              <a:t>‹#›</a:t>
            </a:fld>
            <a:endParaRPr lang="en-US" altLang="en-US"/>
          </a:p>
        </p:txBody>
      </p:sp>
    </p:spTree>
    <p:extLst>
      <p:ext uri="{BB962C8B-B14F-4D97-AF65-F5344CB8AC3E}">
        <p14:creationId xmlns:p14="http://schemas.microsoft.com/office/powerpoint/2010/main" val="129678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87B1F3-69DC-2A45-B64C-EBE5510D8D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2EEDE5-C4AA-BE47-B1B1-0DB0FCB24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74388A-79DF-AB41-98A9-429F739769AB}"/>
              </a:ext>
            </a:extLst>
          </p:cNvPr>
          <p:cNvSpPr>
            <a:spLocks noGrp="1" noChangeArrowheads="1"/>
          </p:cNvSpPr>
          <p:nvPr>
            <p:ph type="sldNum" sz="quarter" idx="12"/>
          </p:nvPr>
        </p:nvSpPr>
        <p:spPr>
          <a:ln/>
        </p:spPr>
        <p:txBody>
          <a:bodyPr/>
          <a:lstStyle>
            <a:lvl1pPr>
              <a:defRPr/>
            </a:lvl1pPr>
          </a:lstStyle>
          <a:p>
            <a:fld id="{90AD6065-9B62-154E-BC00-29C0B9658ED1}" type="slidenum">
              <a:rPr lang="en-US" altLang="en-US"/>
              <a:pPr/>
              <a:t>‹#›</a:t>
            </a:fld>
            <a:endParaRPr lang="en-US" altLang="en-US"/>
          </a:p>
        </p:txBody>
      </p:sp>
    </p:spTree>
    <p:extLst>
      <p:ext uri="{BB962C8B-B14F-4D97-AF65-F5344CB8AC3E}">
        <p14:creationId xmlns:p14="http://schemas.microsoft.com/office/powerpoint/2010/main" val="123391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BD4A03-2887-5E4A-B8EA-34310FB917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C69EC6-838B-824E-B524-F9D1F341AA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D59D86-C902-8744-AA80-70772A370F80}"/>
              </a:ext>
            </a:extLst>
          </p:cNvPr>
          <p:cNvSpPr>
            <a:spLocks noGrp="1" noChangeArrowheads="1"/>
          </p:cNvSpPr>
          <p:nvPr>
            <p:ph type="sldNum" sz="quarter" idx="12"/>
          </p:nvPr>
        </p:nvSpPr>
        <p:spPr>
          <a:ln/>
        </p:spPr>
        <p:txBody>
          <a:bodyPr/>
          <a:lstStyle>
            <a:lvl1pPr>
              <a:defRPr/>
            </a:lvl1pPr>
          </a:lstStyle>
          <a:p>
            <a:fld id="{7677F369-8273-9048-83A4-4AC2DA94C315}" type="slidenum">
              <a:rPr lang="en-US" altLang="en-US"/>
              <a:pPr/>
              <a:t>‹#›</a:t>
            </a:fld>
            <a:endParaRPr lang="en-US" altLang="en-US"/>
          </a:p>
        </p:txBody>
      </p:sp>
    </p:spTree>
    <p:extLst>
      <p:ext uri="{BB962C8B-B14F-4D97-AF65-F5344CB8AC3E}">
        <p14:creationId xmlns:p14="http://schemas.microsoft.com/office/powerpoint/2010/main" val="1025697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6E208A-2078-2044-BDA9-DF547A9BB9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9F0289-66A5-3640-8481-426C46FF1B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994EE3-2D3A-AA42-B485-9ED0BAA4F805}"/>
              </a:ext>
            </a:extLst>
          </p:cNvPr>
          <p:cNvSpPr>
            <a:spLocks noGrp="1" noChangeArrowheads="1"/>
          </p:cNvSpPr>
          <p:nvPr>
            <p:ph type="sldNum" sz="quarter" idx="12"/>
          </p:nvPr>
        </p:nvSpPr>
        <p:spPr>
          <a:ln/>
        </p:spPr>
        <p:txBody>
          <a:bodyPr/>
          <a:lstStyle>
            <a:lvl1pPr>
              <a:defRPr/>
            </a:lvl1pPr>
          </a:lstStyle>
          <a:p>
            <a:fld id="{6789C99B-5A0A-5541-82FC-DFCD3F42C2C2}" type="slidenum">
              <a:rPr lang="en-US" altLang="en-US"/>
              <a:pPr/>
              <a:t>‹#›</a:t>
            </a:fld>
            <a:endParaRPr lang="en-US" altLang="en-US"/>
          </a:p>
        </p:txBody>
      </p:sp>
    </p:spTree>
    <p:extLst>
      <p:ext uri="{BB962C8B-B14F-4D97-AF65-F5344CB8AC3E}">
        <p14:creationId xmlns:p14="http://schemas.microsoft.com/office/powerpoint/2010/main" val="388148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3AAD27-6BC8-954B-B488-75BAACD2998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B576B6E-0275-5649-8265-6A3FBFDEAF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9ED51B4-87B8-DF47-AB59-53C672C42EAC}"/>
              </a:ext>
            </a:extLst>
          </p:cNvPr>
          <p:cNvSpPr>
            <a:spLocks noGrp="1" noChangeArrowheads="1"/>
          </p:cNvSpPr>
          <p:nvPr>
            <p:ph type="sldNum" sz="quarter" idx="12"/>
          </p:nvPr>
        </p:nvSpPr>
        <p:spPr>
          <a:ln/>
        </p:spPr>
        <p:txBody>
          <a:bodyPr/>
          <a:lstStyle>
            <a:lvl1pPr>
              <a:defRPr/>
            </a:lvl1pPr>
          </a:lstStyle>
          <a:p>
            <a:fld id="{1F2086A5-7846-EF46-A308-661125ED5D11}" type="slidenum">
              <a:rPr lang="en-US" altLang="en-US"/>
              <a:pPr/>
              <a:t>‹#›</a:t>
            </a:fld>
            <a:endParaRPr lang="en-US" altLang="en-US"/>
          </a:p>
        </p:txBody>
      </p:sp>
    </p:spTree>
    <p:extLst>
      <p:ext uri="{BB962C8B-B14F-4D97-AF65-F5344CB8AC3E}">
        <p14:creationId xmlns:p14="http://schemas.microsoft.com/office/powerpoint/2010/main" val="14847793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575C63-3080-E24C-9B68-26C571C1C7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F185C5-A714-A84F-9DE9-EAD22611CF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E7FD64-AAEF-B44B-88ED-3B0922F0629F}"/>
              </a:ext>
            </a:extLst>
          </p:cNvPr>
          <p:cNvSpPr>
            <a:spLocks noGrp="1" noChangeArrowheads="1"/>
          </p:cNvSpPr>
          <p:nvPr>
            <p:ph type="sldNum" sz="quarter" idx="12"/>
          </p:nvPr>
        </p:nvSpPr>
        <p:spPr>
          <a:ln/>
        </p:spPr>
        <p:txBody>
          <a:bodyPr/>
          <a:lstStyle>
            <a:lvl1pPr>
              <a:defRPr/>
            </a:lvl1pPr>
          </a:lstStyle>
          <a:p>
            <a:fld id="{37567B4E-B819-2B44-815E-CCF8D2038840}" type="slidenum">
              <a:rPr lang="en-US" altLang="en-US"/>
              <a:pPr/>
              <a:t>‹#›</a:t>
            </a:fld>
            <a:endParaRPr lang="en-US" altLang="en-US"/>
          </a:p>
        </p:txBody>
      </p:sp>
    </p:spTree>
    <p:extLst>
      <p:ext uri="{BB962C8B-B14F-4D97-AF65-F5344CB8AC3E}">
        <p14:creationId xmlns:p14="http://schemas.microsoft.com/office/powerpoint/2010/main" val="12085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9C69AA-AD61-2D4A-9EBD-BF18BDE930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1D29DE-ACDD-884F-8D5B-8FC4D78646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9F18EA-81F9-3740-B43E-660650D67B67}"/>
              </a:ext>
            </a:extLst>
          </p:cNvPr>
          <p:cNvSpPr>
            <a:spLocks noGrp="1" noChangeArrowheads="1"/>
          </p:cNvSpPr>
          <p:nvPr>
            <p:ph type="sldNum" sz="quarter" idx="12"/>
          </p:nvPr>
        </p:nvSpPr>
        <p:spPr>
          <a:ln/>
        </p:spPr>
        <p:txBody>
          <a:bodyPr/>
          <a:lstStyle>
            <a:lvl1pPr>
              <a:defRPr/>
            </a:lvl1pPr>
          </a:lstStyle>
          <a:p>
            <a:fld id="{5FC856A1-D88A-524E-9781-3449A7FE812B}" type="slidenum">
              <a:rPr lang="en-US" altLang="en-US"/>
              <a:pPr/>
              <a:t>‹#›</a:t>
            </a:fld>
            <a:endParaRPr lang="en-US" altLang="en-US"/>
          </a:p>
        </p:txBody>
      </p:sp>
    </p:spTree>
    <p:extLst>
      <p:ext uri="{BB962C8B-B14F-4D97-AF65-F5344CB8AC3E}">
        <p14:creationId xmlns:p14="http://schemas.microsoft.com/office/powerpoint/2010/main" val="1038727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773FCEA-F513-C747-A7EA-3D7B8C1ACA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E4C5DD-9EB3-D340-8E4B-FADAF0F0D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E78454-4B89-5646-9594-A307ED0F11D4}"/>
              </a:ext>
            </a:extLst>
          </p:cNvPr>
          <p:cNvSpPr>
            <a:spLocks noGrp="1" noChangeArrowheads="1"/>
          </p:cNvSpPr>
          <p:nvPr>
            <p:ph type="sldNum" sz="quarter" idx="12"/>
          </p:nvPr>
        </p:nvSpPr>
        <p:spPr>
          <a:ln/>
        </p:spPr>
        <p:txBody>
          <a:bodyPr/>
          <a:lstStyle>
            <a:lvl1pPr>
              <a:defRPr/>
            </a:lvl1pPr>
          </a:lstStyle>
          <a:p>
            <a:fld id="{6216FC38-AB7F-C542-B2DF-B6FBEE4F3DA8}" type="slidenum">
              <a:rPr lang="en-US" altLang="en-US"/>
              <a:pPr/>
              <a:t>‹#›</a:t>
            </a:fld>
            <a:endParaRPr lang="en-US" altLang="en-US"/>
          </a:p>
        </p:txBody>
      </p:sp>
    </p:spTree>
    <p:extLst>
      <p:ext uri="{BB962C8B-B14F-4D97-AF65-F5344CB8AC3E}">
        <p14:creationId xmlns:p14="http://schemas.microsoft.com/office/powerpoint/2010/main" val="3730800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0DD89C-CC07-2D40-AE46-C68159D0CB0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C8B6A5-C691-A947-888C-0DB183D9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4C6044-7CB7-314F-899A-03666E746A70}"/>
              </a:ext>
            </a:extLst>
          </p:cNvPr>
          <p:cNvSpPr>
            <a:spLocks noGrp="1" noChangeArrowheads="1"/>
          </p:cNvSpPr>
          <p:nvPr>
            <p:ph type="sldNum" sz="quarter" idx="12"/>
          </p:nvPr>
        </p:nvSpPr>
        <p:spPr>
          <a:ln/>
        </p:spPr>
        <p:txBody>
          <a:bodyPr/>
          <a:lstStyle>
            <a:lvl1pPr>
              <a:defRPr/>
            </a:lvl1pPr>
          </a:lstStyle>
          <a:p>
            <a:fld id="{F3C7AEE0-B735-EF4F-9207-1FF73A7BA9F3}" type="slidenum">
              <a:rPr lang="en-US" altLang="en-US"/>
              <a:pPr/>
              <a:t>‹#›</a:t>
            </a:fld>
            <a:endParaRPr lang="en-US" altLang="en-US"/>
          </a:p>
        </p:txBody>
      </p:sp>
    </p:spTree>
    <p:extLst>
      <p:ext uri="{BB962C8B-B14F-4D97-AF65-F5344CB8AC3E}">
        <p14:creationId xmlns:p14="http://schemas.microsoft.com/office/powerpoint/2010/main" val="285655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348DD34-DA2C-A042-A0E0-AB41C4E251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28DCDA0-31B6-2347-AA20-260DE562F3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61932E-CB05-1344-94BE-33475806EB20}"/>
              </a:ext>
            </a:extLst>
          </p:cNvPr>
          <p:cNvSpPr>
            <a:spLocks noGrp="1" noChangeArrowheads="1"/>
          </p:cNvSpPr>
          <p:nvPr>
            <p:ph type="sldNum" sz="quarter" idx="12"/>
          </p:nvPr>
        </p:nvSpPr>
        <p:spPr>
          <a:ln/>
        </p:spPr>
        <p:txBody>
          <a:bodyPr/>
          <a:lstStyle>
            <a:lvl1pPr>
              <a:defRPr/>
            </a:lvl1pPr>
          </a:lstStyle>
          <a:p>
            <a:fld id="{06983126-1A6B-4043-AD35-DD6240E4384D}" type="slidenum">
              <a:rPr lang="en-US" altLang="en-US"/>
              <a:pPr/>
              <a:t>‹#›</a:t>
            </a:fld>
            <a:endParaRPr lang="en-US" altLang="en-US"/>
          </a:p>
        </p:txBody>
      </p:sp>
    </p:spTree>
    <p:extLst>
      <p:ext uri="{BB962C8B-B14F-4D97-AF65-F5344CB8AC3E}">
        <p14:creationId xmlns:p14="http://schemas.microsoft.com/office/powerpoint/2010/main" val="310260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41DFDA-8574-AA42-BFBF-6160461527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CED21E-7B8C-F040-9624-5F7560851E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5F41A7A-2ED3-CB4E-9C7A-68E1E3701CE2}"/>
              </a:ext>
            </a:extLst>
          </p:cNvPr>
          <p:cNvSpPr>
            <a:spLocks noGrp="1" noChangeArrowheads="1"/>
          </p:cNvSpPr>
          <p:nvPr>
            <p:ph type="sldNum" sz="quarter" idx="12"/>
          </p:nvPr>
        </p:nvSpPr>
        <p:spPr>
          <a:ln/>
        </p:spPr>
        <p:txBody>
          <a:bodyPr/>
          <a:lstStyle>
            <a:lvl1pPr>
              <a:defRPr/>
            </a:lvl1pPr>
          </a:lstStyle>
          <a:p>
            <a:fld id="{3499F3D1-1F8C-DF4B-8C0B-1F6F7D8261E0}" type="slidenum">
              <a:rPr lang="en-US" altLang="en-US"/>
              <a:pPr/>
              <a:t>‹#›</a:t>
            </a:fld>
            <a:endParaRPr lang="en-US" altLang="en-US"/>
          </a:p>
        </p:txBody>
      </p:sp>
    </p:spTree>
    <p:extLst>
      <p:ext uri="{BB962C8B-B14F-4D97-AF65-F5344CB8AC3E}">
        <p14:creationId xmlns:p14="http://schemas.microsoft.com/office/powerpoint/2010/main" val="175004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58DA01-F178-B84F-90EF-C0436598D3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0EA1F-6259-B74E-8BB7-0E889A83F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8B8358-6379-474F-B509-C53A689C5C17}"/>
              </a:ext>
            </a:extLst>
          </p:cNvPr>
          <p:cNvSpPr>
            <a:spLocks noGrp="1" noChangeArrowheads="1"/>
          </p:cNvSpPr>
          <p:nvPr>
            <p:ph type="sldNum" sz="quarter" idx="12"/>
          </p:nvPr>
        </p:nvSpPr>
        <p:spPr>
          <a:ln/>
        </p:spPr>
        <p:txBody>
          <a:bodyPr/>
          <a:lstStyle>
            <a:lvl1pPr>
              <a:defRPr/>
            </a:lvl1pPr>
          </a:lstStyle>
          <a:p>
            <a:fld id="{13CC9736-5E3D-1142-AAA7-CFAA69336136}" type="slidenum">
              <a:rPr lang="en-US" altLang="en-US"/>
              <a:pPr/>
              <a:t>‹#›</a:t>
            </a:fld>
            <a:endParaRPr lang="en-US" altLang="en-US"/>
          </a:p>
        </p:txBody>
      </p:sp>
    </p:spTree>
    <p:extLst>
      <p:ext uri="{BB962C8B-B14F-4D97-AF65-F5344CB8AC3E}">
        <p14:creationId xmlns:p14="http://schemas.microsoft.com/office/powerpoint/2010/main" val="172322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164953-7683-DE47-ABF6-98AD26A553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EB0FB1-3C8C-4742-B6C4-7C2EF5E5A8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6493D5-E589-AE43-88D7-F94CC1D693E1}"/>
              </a:ext>
            </a:extLst>
          </p:cNvPr>
          <p:cNvSpPr>
            <a:spLocks noGrp="1" noChangeArrowheads="1"/>
          </p:cNvSpPr>
          <p:nvPr>
            <p:ph type="sldNum" sz="quarter" idx="12"/>
          </p:nvPr>
        </p:nvSpPr>
        <p:spPr>
          <a:ln/>
        </p:spPr>
        <p:txBody>
          <a:bodyPr/>
          <a:lstStyle>
            <a:lvl1pPr>
              <a:defRPr/>
            </a:lvl1pPr>
          </a:lstStyle>
          <a:p>
            <a:fld id="{23D758EB-7C1F-4D43-8DE7-8AEF4C6978A6}" type="slidenum">
              <a:rPr lang="en-US" altLang="en-US"/>
              <a:pPr/>
              <a:t>‹#›</a:t>
            </a:fld>
            <a:endParaRPr lang="en-US" altLang="en-US"/>
          </a:p>
        </p:txBody>
      </p:sp>
    </p:spTree>
    <p:extLst>
      <p:ext uri="{BB962C8B-B14F-4D97-AF65-F5344CB8AC3E}">
        <p14:creationId xmlns:p14="http://schemas.microsoft.com/office/powerpoint/2010/main" val="358263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8FCDF93-CF3B-1544-BD15-8A17C016DDA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78376F5-AC9C-2546-9B50-3141F3B915D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504B001-19B3-874A-AF37-EEE400F9862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6964DCE6-904F-0D47-B6D1-D76FE3A009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ADAEF8E9-8FCA-F348-B1E6-FED46901F5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177F59B8-FA5A-CA4C-8F4D-44C9565E458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08CF44E-47C8-514D-9E9E-06D3B231DE8E}"/>
              </a:ext>
            </a:extLst>
          </p:cNvPr>
          <p:cNvSpPr>
            <a:spLocks noGrp="1" noChangeArrowheads="1"/>
          </p:cNvSpPr>
          <p:nvPr>
            <p:ph type="title"/>
          </p:nvPr>
        </p:nvSpPr>
        <p:spPr/>
        <p:txBody>
          <a:bodyPr/>
          <a:lstStyle/>
          <a:p>
            <a:pPr eaLnBrk="1" hangingPunct="1"/>
            <a:r>
              <a:rPr lang="en-US" altLang="ja-JP" sz="8000" b="1">
                <a:latin typeface="Comic Sans MS" panose="030F0902030302020204" pitchFamily="66" charset="0"/>
              </a:rPr>
              <a:t>Jazz   chant</a:t>
            </a:r>
          </a:p>
        </p:txBody>
      </p:sp>
      <p:sp>
        <p:nvSpPr>
          <p:cNvPr id="16387" name="Rectangle 3">
            <a:extLst>
              <a:ext uri="{FF2B5EF4-FFF2-40B4-BE49-F238E27FC236}">
                <a16:creationId xmlns:a16="http://schemas.microsoft.com/office/drawing/2014/main" id="{9F63D849-FD51-614E-BC6F-28EDD4C4D074}"/>
              </a:ext>
            </a:extLst>
          </p:cNvPr>
          <p:cNvSpPr>
            <a:spLocks noGrp="1" noChangeArrowheads="1"/>
          </p:cNvSpPr>
          <p:nvPr>
            <p:ph type="body" sz="half" idx="1"/>
          </p:nvPr>
        </p:nvSpPr>
        <p:spPr/>
        <p:txBody>
          <a:bodyPr/>
          <a:lstStyle/>
          <a:p>
            <a:pPr eaLnBrk="1" hangingPunct="1">
              <a:buFontTx/>
              <a:buNone/>
            </a:pPr>
            <a:r>
              <a:rPr lang="en-US" altLang="ja-JP" sz="2800"/>
              <a:t> </a:t>
            </a:r>
          </a:p>
        </p:txBody>
      </p:sp>
      <p:sp>
        <p:nvSpPr>
          <p:cNvPr id="16388" name="Rectangle 4">
            <a:extLst>
              <a:ext uri="{FF2B5EF4-FFF2-40B4-BE49-F238E27FC236}">
                <a16:creationId xmlns:a16="http://schemas.microsoft.com/office/drawing/2014/main" id="{787F14E0-A75B-3245-AFA9-CA08BB0131B6}"/>
              </a:ext>
            </a:extLst>
          </p:cNvPr>
          <p:cNvSpPr>
            <a:spLocks noChangeArrowheads="1"/>
          </p:cNvSpPr>
          <p:nvPr/>
        </p:nvSpPr>
        <p:spPr bwMode="auto">
          <a:xfrm>
            <a:off x="755650" y="1989138"/>
            <a:ext cx="338296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p:txBody>
      </p:sp>
      <p:sp>
        <p:nvSpPr>
          <p:cNvPr id="16389" name="Rectangle 5">
            <a:extLst>
              <a:ext uri="{FF2B5EF4-FFF2-40B4-BE49-F238E27FC236}">
                <a16:creationId xmlns:a16="http://schemas.microsoft.com/office/drawing/2014/main" id="{785E4F72-28FE-9B42-BD42-BF60BC26E6FE}"/>
              </a:ext>
            </a:extLst>
          </p:cNvPr>
          <p:cNvSpPr>
            <a:spLocks noGrp="1" noChangeArrowheads="1"/>
          </p:cNvSpPr>
          <p:nvPr>
            <p:ph sz="quarter" idx="2"/>
          </p:nvPr>
        </p:nvSpPr>
        <p:spPr/>
        <p:txBody>
          <a:bodyPr/>
          <a:lstStyle/>
          <a:p>
            <a:pPr eaLnBrk="1" hangingPunct="1"/>
            <a:endParaRPr lang="en-US" altLang="en-US" sz="2400"/>
          </a:p>
        </p:txBody>
      </p:sp>
      <p:sp>
        <p:nvSpPr>
          <p:cNvPr id="16390" name="Content Placeholder 9">
            <a:extLst>
              <a:ext uri="{FF2B5EF4-FFF2-40B4-BE49-F238E27FC236}">
                <a16:creationId xmlns:a16="http://schemas.microsoft.com/office/drawing/2014/main" id="{E273BEAC-B7BC-2D43-A62E-828CCAF187DE}"/>
              </a:ext>
            </a:extLst>
          </p:cNvPr>
          <p:cNvSpPr>
            <a:spLocks noGrp="1"/>
          </p:cNvSpPr>
          <p:nvPr>
            <p:ph sz="quarter" idx="3"/>
          </p:nvPr>
        </p:nvSpPr>
        <p:spPr/>
        <p:txBody>
          <a:bodyPr/>
          <a:lstStyle/>
          <a:p>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A3B5967-43BF-B444-BFAD-BCF194D7EDE6}"/>
              </a:ext>
            </a:extLst>
          </p:cNvPr>
          <p:cNvSpPr>
            <a:spLocks noGrp="1" noChangeArrowheads="1"/>
          </p:cNvSpPr>
          <p:nvPr>
            <p:ph type="title"/>
          </p:nvPr>
        </p:nvSpPr>
        <p:spPr/>
        <p:txBody>
          <a:bodyPr/>
          <a:lstStyle/>
          <a:p>
            <a:pPr eaLnBrk="1" hangingPunct="1"/>
            <a:endParaRPr lang="en-US" altLang="en-US"/>
          </a:p>
        </p:txBody>
      </p:sp>
      <p:sp>
        <p:nvSpPr>
          <p:cNvPr id="34819" name="Rectangle 3">
            <a:extLst>
              <a:ext uri="{FF2B5EF4-FFF2-40B4-BE49-F238E27FC236}">
                <a16:creationId xmlns:a16="http://schemas.microsoft.com/office/drawing/2014/main" id="{96338FD2-5B32-5B40-B472-D4320EC90A2B}"/>
              </a:ext>
            </a:extLst>
          </p:cNvPr>
          <p:cNvSpPr>
            <a:spLocks noChangeArrowheads="1"/>
          </p:cNvSpPr>
          <p:nvPr/>
        </p:nvSpPr>
        <p:spPr bwMode="auto">
          <a:xfrm>
            <a:off x="3041650" y="4189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4820" name="Picture 4">
            <a:extLst>
              <a:ext uri="{FF2B5EF4-FFF2-40B4-BE49-F238E27FC236}">
                <a16:creationId xmlns:a16="http://schemas.microsoft.com/office/drawing/2014/main" id="{080C6787-D8F6-7345-A00E-1545FE667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
            <a:ext cx="44958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a:extLst>
              <a:ext uri="{FF2B5EF4-FFF2-40B4-BE49-F238E27FC236}">
                <a16:creationId xmlns:a16="http://schemas.microsoft.com/office/drawing/2014/main" id="{E3A77230-8EE1-C945-AA74-4A4CFF319286}"/>
              </a:ext>
            </a:extLst>
          </p:cNvPr>
          <p:cNvSpPr>
            <a:spLocks noChangeArrowheads="1"/>
          </p:cNvSpPr>
          <p:nvPr/>
        </p:nvSpPr>
        <p:spPr bwMode="auto">
          <a:xfrm>
            <a:off x="3048000" y="990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4822" name="Picture 7">
            <a:extLst>
              <a:ext uri="{FF2B5EF4-FFF2-40B4-BE49-F238E27FC236}">
                <a16:creationId xmlns:a16="http://schemas.microsoft.com/office/drawing/2014/main" id="{2E3DEB69-3E34-8542-AD17-C62A380449D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410200" y="3886200"/>
            <a:ext cx="2662238" cy="2667000"/>
          </a:xfrm>
        </p:spPr>
      </p:pic>
      <p:pic>
        <p:nvPicPr>
          <p:cNvPr id="34823" name="Picture 7">
            <a:extLst>
              <a:ext uri="{FF2B5EF4-FFF2-40B4-BE49-F238E27FC236}">
                <a16:creationId xmlns:a16="http://schemas.microsoft.com/office/drawing/2014/main" id="{8ADA050C-40E4-6A4A-9B28-F929512743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4820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8D5D039-DC7A-5B4D-A1C8-C3CBAA9AB960}"/>
              </a:ext>
            </a:extLst>
          </p:cNvPr>
          <p:cNvSpPr>
            <a:spLocks noGrp="1" noChangeArrowheads="1"/>
          </p:cNvSpPr>
          <p:nvPr>
            <p:ph type="title"/>
          </p:nvPr>
        </p:nvSpPr>
        <p:spPr/>
        <p:txBody>
          <a:bodyPr/>
          <a:lstStyle/>
          <a:p>
            <a:pPr eaLnBrk="1" hangingPunct="1"/>
            <a:endParaRPr lang="en-US" altLang="en-US"/>
          </a:p>
        </p:txBody>
      </p:sp>
      <p:sp>
        <p:nvSpPr>
          <p:cNvPr id="36867" name="Rectangle 3">
            <a:extLst>
              <a:ext uri="{FF2B5EF4-FFF2-40B4-BE49-F238E27FC236}">
                <a16:creationId xmlns:a16="http://schemas.microsoft.com/office/drawing/2014/main" id="{51EF87A5-0D67-1147-B6D2-98B120C564D3}"/>
              </a:ext>
            </a:extLst>
          </p:cNvPr>
          <p:cNvSpPr>
            <a:spLocks noChangeArrowheads="1"/>
          </p:cNvSpPr>
          <p:nvPr/>
        </p:nvSpPr>
        <p:spPr bwMode="auto">
          <a:xfrm>
            <a:off x="6061075" y="3275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6868" name="Picture 4">
            <a:extLst>
              <a:ext uri="{FF2B5EF4-FFF2-40B4-BE49-F238E27FC236}">
                <a16:creationId xmlns:a16="http://schemas.microsoft.com/office/drawing/2014/main" id="{83E783B7-B3EB-F74B-9057-D193E37BE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492375"/>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a:extLst>
              <a:ext uri="{FF2B5EF4-FFF2-40B4-BE49-F238E27FC236}">
                <a16:creationId xmlns:a16="http://schemas.microsoft.com/office/drawing/2014/main" id="{2DA9D04B-1F19-3D41-9E0C-03A1E6D4C463}"/>
              </a:ext>
            </a:extLst>
          </p:cNvPr>
          <p:cNvSpPr>
            <a:spLocks noChangeArrowheads="1"/>
          </p:cNvSpPr>
          <p:nvPr/>
        </p:nvSpPr>
        <p:spPr bwMode="auto">
          <a:xfrm>
            <a:off x="3375025" y="2873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6870" name="Picture 6">
            <a:extLst>
              <a:ext uri="{FF2B5EF4-FFF2-40B4-BE49-F238E27FC236}">
                <a16:creationId xmlns:a16="http://schemas.microsoft.com/office/drawing/2014/main" id="{909FE588-E519-C24B-AA91-13CF61488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620713"/>
            <a:ext cx="44275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7">
            <a:extLst>
              <a:ext uri="{FF2B5EF4-FFF2-40B4-BE49-F238E27FC236}">
                <a16:creationId xmlns:a16="http://schemas.microsoft.com/office/drawing/2014/main" id="{246D31F9-F9A2-A046-9953-88F549FAE445}"/>
              </a:ext>
            </a:extLst>
          </p:cNvPr>
          <p:cNvSpPr>
            <a:spLocks noChangeArrowheads="1"/>
          </p:cNvSpPr>
          <p:nvPr/>
        </p:nvSpPr>
        <p:spPr bwMode="auto">
          <a:xfrm>
            <a:off x="3462338" y="4746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6872" name="Picture 8">
            <a:extLst>
              <a:ext uri="{FF2B5EF4-FFF2-40B4-BE49-F238E27FC236}">
                <a16:creationId xmlns:a16="http://schemas.microsoft.com/office/drawing/2014/main" id="{41F14E80-36D4-CA42-BE13-9139C7560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338" y="4746625"/>
            <a:ext cx="3476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9">
            <a:extLst>
              <a:ext uri="{FF2B5EF4-FFF2-40B4-BE49-F238E27FC236}">
                <a16:creationId xmlns:a16="http://schemas.microsoft.com/office/drawing/2014/main" id="{B0C5F31A-86E3-6842-9095-EC6934DD9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114800"/>
            <a:ext cx="495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
            <a:extLst>
              <a:ext uri="{FF2B5EF4-FFF2-40B4-BE49-F238E27FC236}">
                <a16:creationId xmlns:a16="http://schemas.microsoft.com/office/drawing/2014/main" id="{8A8A815D-822D-E04B-BC47-DD72095355E1}"/>
              </a:ext>
            </a:extLst>
          </p:cNvPr>
          <p:cNvSpPr>
            <a:spLocks noGrp="1" noChangeArrowheads="1"/>
          </p:cNvSpPr>
          <p:nvPr>
            <p:ph idx="1"/>
          </p:nvPr>
        </p:nvSpPr>
        <p:spPr>
          <a:xfrm>
            <a:off x="762000" y="1981200"/>
            <a:ext cx="7772400" cy="4114800"/>
          </a:xfrm>
        </p:spPr>
        <p:txBody>
          <a:bodyPr/>
          <a:lstStyle/>
          <a:p>
            <a:pPr eaLnBrk="1" hangingPunct="1"/>
            <a:endParaRPr lang="en-US" alt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F09F293-1E4B-AF4B-A439-13DC04293AFC}"/>
              </a:ext>
            </a:extLst>
          </p:cNvPr>
          <p:cNvSpPr>
            <a:spLocks noGrp="1" noChangeArrowheads="1"/>
          </p:cNvSpPr>
          <p:nvPr>
            <p:ph type="title"/>
          </p:nvPr>
        </p:nvSpPr>
        <p:spPr/>
        <p:txBody>
          <a:bodyPr/>
          <a:lstStyle/>
          <a:p>
            <a:pPr eaLnBrk="1" hangingPunct="1"/>
            <a:endParaRPr lang="en-US" altLang="en-US"/>
          </a:p>
        </p:txBody>
      </p:sp>
      <p:sp>
        <p:nvSpPr>
          <p:cNvPr id="38915" name="Rectangle 3">
            <a:extLst>
              <a:ext uri="{FF2B5EF4-FFF2-40B4-BE49-F238E27FC236}">
                <a16:creationId xmlns:a16="http://schemas.microsoft.com/office/drawing/2014/main" id="{9620F430-DC75-F245-A029-7B4D26D8F970}"/>
              </a:ext>
            </a:extLst>
          </p:cNvPr>
          <p:cNvSpPr>
            <a:spLocks noGrp="1" noChangeArrowheads="1"/>
          </p:cNvSpPr>
          <p:nvPr>
            <p:ph type="body" idx="1"/>
          </p:nvPr>
        </p:nvSpPr>
        <p:spPr/>
        <p:txBody>
          <a:bodyPr/>
          <a:lstStyle/>
          <a:p>
            <a:pPr eaLnBrk="1" hangingPunct="1"/>
            <a:endParaRPr lang="en-US" altLang="en-US"/>
          </a:p>
        </p:txBody>
      </p:sp>
      <p:sp>
        <p:nvSpPr>
          <p:cNvPr id="38916" name="Rectangle 4">
            <a:extLst>
              <a:ext uri="{FF2B5EF4-FFF2-40B4-BE49-F238E27FC236}">
                <a16:creationId xmlns:a16="http://schemas.microsoft.com/office/drawing/2014/main" id="{00ECD6F3-D540-5F48-949A-8C4593D0F514}"/>
              </a:ext>
            </a:extLst>
          </p:cNvPr>
          <p:cNvSpPr>
            <a:spLocks noChangeArrowheads="1"/>
          </p:cNvSpPr>
          <p:nvPr/>
        </p:nvSpPr>
        <p:spPr bwMode="auto">
          <a:xfrm>
            <a:off x="2297113" y="2849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7" name="Rectangle 5">
            <a:extLst>
              <a:ext uri="{FF2B5EF4-FFF2-40B4-BE49-F238E27FC236}">
                <a16:creationId xmlns:a16="http://schemas.microsoft.com/office/drawing/2014/main" id="{4AC5C7A2-578F-6243-8041-314E3A9E9062}"/>
              </a:ext>
            </a:extLst>
          </p:cNvPr>
          <p:cNvSpPr>
            <a:spLocks noChangeArrowheads="1"/>
          </p:cNvSpPr>
          <p:nvPr/>
        </p:nvSpPr>
        <p:spPr bwMode="auto">
          <a:xfrm>
            <a:off x="6465888" y="3635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8918" name="Picture 6">
            <a:extLst>
              <a:ext uri="{FF2B5EF4-FFF2-40B4-BE49-F238E27FC236}">
                <a16:creationId xmlns:a16="http://schemas.microsoft.com/office/drawing/2014/main" id="{1B1E4023-337D-8941-9DE2-34CC04520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62200"/>
            <a:ext cx="403225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a:extLst>
              <a:ext uri="{FF2B5EF4-FFF2-40B4-BE49-F238E27FC236}">
                <a16:creationId xmlns:a16="http://schemas.microsoft.com/office/drawing/2014/main" id="{5F6A6DEF-D62F-6E46-B115-5B7C1065E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9DC5A3A-A989-AB47-AC7D-36FB45EAABA0}"/>
              </a:ext>
            </a:extLst>
          </p:cNvPr>
          <p:cNvSpPr>
            <a:spLocks noGrp="1" noChangeArrowheads="1"/>
          </p:cNvSpPr>
          <p:nvPr>
            <p:ph type="body" idx="1"/>
          </p:nvPr>
        </p:nvSpPr>
        <p:spPr/>
        <p:txBody>
          <a:bodyPr/>
          <a:lstStyle/>
          <a:p>
            <a:pPr eaLnBrk="1" hangingPunct="1"/>
            <a:endParaRPr lang="en-US" altLang="en-US"/>
          </a:p>
        </p:txBody>
      </p:sp>
      <p:sp>
        <p:nvSpPr>
          <p:cNvPr id="40963" name="Rectangle 3">
            <a:extLst>
              <a:ext uri="{FF2B5EF4-FFF2-40B4-BE49-F238E27FC236}">
                <a16:creationId xmlns:a16="http://schemas.microsoft.com/office/drawing/2014/main" id="{2814DC91-6776-614F-B59E-AE4B0301D7B3}"/>
              </a:ext>
            </a:extLst>
          </p:cNvPr>
          <p:cNvSpPr>
            <a:spLocks noChangeArrowheads="1"/>
          </p:cNvSpPr>
          <p:nvPr/>
        </p:nvSpPr>
        <p:spPr bwMode="auto">
          <a:xfrm>
            <a:off x="4784725" y="2657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0964" name="Picture 4">
            <a:extLst>
              <a:ext uri="{FF2B5EF4-FFF2-40B4-BE49-F238E27FC236}">
                <a16:creationId xmlns:a16="http://schemas.microsoft.com/office/drawing/2014/main" id="{2746C943-414C-F044-9F62-C2DB6CC94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9621838" cy="63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AutoShape 5">
            <a:extLst>
              <a:ext uri="{FF2B5EF4-FFF2-40B4-BE49-F238E27FC236}">
                <a16:creationId xmlns:a16="http://schemas.microsoft.com/office/drawing/2014/main" id="{20684782-F067-D147-B436-3D36FDF3A967}"/>
              </a:ext>
            </a:extLst>
          </p:cNvPr>
          <p:cNvSpPr>
            <a:spLocks noChangeArrowheads="1"/>
          </p:cNvSpPr>
          <p:nvPr/>
        </p:nvSpPr>
        <p:spPr bwMode="auto">
          <a:xfrm>
            <a:off x="1447800" y="457200"/>
            <a:ext cx="3124200" cy="1828800"/>
          </a:xfrm>
          <a:prstGeom prst="wedgeEllipseCallout">
            <a:avLst>
              <a:gd name="adj1" fmla="val 57065"/>
              <a:gd name="adj2" fmla="val 22745"/>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latin typeface="Times" pitchFamily="2" charset="0"/>
            </a:endParaRPr>
          </a:p>
        </p:txBody>
      </p:sp>
      <p:sp>
        <p:nvSpPr>
          <p:cNvPr id="40966" name="Text Box 6">
            <a:extLst>
              <a:ext uri="{FF2B5EF4-FFF2-40B4-BE49-F238E27FC236}">
                <a16:creationId xmlns:a16="http://schemas.microsoft.com/office/drawing/2014/main" id="{878FFEEC-7EF6-3744-8CEF-51D1BA20E373}"/>
              </a:ext>
            </a:extLst>
          </p:cNvPr>
          <p:cNvSpPr>
            <a:spLocks noGrp="1" noChangeArrowheads="1"/>
          </p:cNvSpPr>
          <p:nvPr>
            <p:ph type="title"/>
          </p:nvPr>
        </p:nvSpPr>
        <p:spPr>
          <a:xfrm>
            <a:off x="2667000" y="685800"/>
            <a:ext cx="1066800" cy="1295400"/>
          </a:xfrm>
          <a:noFill/>
        </p:spPr>
        <p:txBody>
          <a:bodyPr/>
          <a:lstStyle/>
          <a:p>
            <a:pPr algn="l">
              <a:spcBef>
                <a:spcPct val="50000"/>
              </a:spcBef>
            </a:pPr>
            <a:r>
              <a:rPr lang="en-US" altLang="en-US" sz="10600">
                <a:solidFill>
                  <a:srgbClr val="3300FF"/>
                </a:solidFill>
                <a:latin typeface="Comic Sans MS" panose="030F0902030302020204" pitchFamily="66" charset="0"/>
              </a:rPr>
              <a:t>?</a:t>
            </a:r>
            <a:endParaRPr lang="en-US" altLang="en-US" sz="2400">
              <a:solidFill>
                <a:schemeClr val="tx1"/>
              </a:solidFill>
              <a:latin typeface="Gill Sans" panose="020B0502020104020203" pitchFamily="34" charset="-79"/>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6199D30-802E-DF47-AF43-841D692DE8CC}"/>
              </a:ext>
            </a:extLst>
          </p:cNvPr>
          <p:cNvSpPr>
            <a:spLocks noGrp="1" noChangeArrowheads="1"/>
          </p:cNvSpPr>
          <p:nvPr>
            <p:ph type="title"/>
          </p:nvPr>
        </p:nvSpPr>
        <p:spPr/>
        <p:txBody>
          <a:bodyPr/>
          <a:lstStyle/>
          <a:p>
            <a:pPr eaLnBrk="1" hangingPunct="1"/>
            <a:endParaRPr lang="en-US" altLang="en-US"/>
          </a:p>
        </p:txBody>
      </p:sp>
      <p:sp>
        <p:nvSpPr>
          <p:cNvPr id="43011" name="Rectangle 3">
            <a:extLst>
              <a:ext uri="{FF2B5EF4-FFF2-40B4-BE49-F238E27FC236}">
                <a16:creationId xmlns:a16="http://schemas.microsoft.com/office/drawing/2014/main" id="{207296B9-6DD4-6645-B79E-7E086EC977DE}"/>
              </a:ext>
            </a:extLst>
          </p:cNvPr>
          <p:cNvSpPr>
            <a:spLocks noChangeArrowheads="1"/>
          </p:cNvSpPr>
          <p:nvPr/>
        </p:nvSpPr>
        <p:spPr bwMode="auto">
          <a:xfrm>
            <a:off x="3041650" y="4189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3012" name="Picture 4">
            <a:extLst>
              <a:ext uri="{FF2B5EF4-FFF2-40B4-BE49-F238E27FC236}">
                <a16:creationId xmlns:a16="http://schemas.microsoft.com/office/drawing/2014/main" id="{585B542B-E754-1047-BAA1-AB79D7D11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
            <a:ext cx="44958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a:extLst>
              <a:ext uri="{FF2B5EF4-FFF2-40B4-BE49-F238E27FC236}">
                <a16:creationId xmlns:a16="http://schemas.microsoft.com/office/drawing/2014/main" id="{4B78C496-C007-3F4C-990A-8C83041C1AC8}"/>
              </a:ext>
            </a:extLst>
          </p:cNvPr>
          <p:cNvSpPr>
            <a:spLocks noChangeArrowheads="1"/>
          </p:cNvSpPr>
          <p:nvPr/>
        </p:nvSpPr>
        <p:spPr bwMode="auto">
          <a:xfrm>
            <a:off x="3048000" y="990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3014" name="Picture 7">
            <a:extLst>
              <a:ext uri="{FF2B5EF4-FFF2-40B4-BE49-F238E27FC236}">
                <a16:creationId xmlns:a16="http://schemas.microsoft.com/office/drawing/2014/main" id="{48A5C76F-D347-3143-A02B-27A17AF4552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410200" y="3886200"/>
            <a:ext cx="2662238" cy="2667000"/>
          </a:xfrm>
        </p:spPr>
      </p:pic>
      <p:pic>
        <p:nvPicPr>
          <p:cNvPr id="43015" name="Picture 7">
            <a:extLst>
              <a:ext uri="{FF2B5EF4-FFF2-40B4-BE49-F238E27FC236}">
                <a16:creationId xmlns:a16="http://schemas.microsoft.com/office/drawing/2014/main" id="{5AFE7F68-71A0-BC43-B50F-50EC41A66C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4820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C0F8AE4-B126-0D48-9487-42B795152699}"/>
              </a:ext>
            </a:extLst>
          </p:cNvPr>
          <p:cNvSpPr>
            <a:spLocks noGrp="1" noChangeArrowheads="1"/>
          </p:cNvSpPr>
          <p:nvPr>
            <p:ph type="title"/>
          </p:nvPr>
        </p:nvSpPr>
        <p:spPr/>
        <p:txBody>
          <a:bodyPr/>
          <a:lstStyle/>
          <a:p>
            <a:pPr eaLnBrk="1" hangingPunct="1"/>
            <a:endParaRPr lang="en-US" altLang="en-US"/>
          </a:p>
        </p:txBody>
      </p:sp>
      <p:sp>
        <p:nvSpPr>
          <p:cNvPr id="45059" name="Rectangle 3">
            <a:extLst>
              <a:ext uri="{FF2B5EF4-FFF2-40B4-BE49-F238E27FC236}">
                <a16:creationId xmlns:a16="http://schemas.microsoft.com/office/drawing/2014/main" id="{05845F6F-333B-E04B-B39D-A00312612895}"/>
              </a:ext>
            </a:extLst>
          </p:cNvPr>
          <p:cNvSpPr>
            <a:spLocks noChangeArrowheads="1"/>
          </p:cNvSpPr>
          <p:nvPr/>
        </p:nvSpPr>
        <p:spPr bwMode="auto">
          <a:xfrm>
            <a:off x="6061075" y="3275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5060" name="Picture 4">
            <a:extLst>
              <a:ext uri="{FF2B5EF4-FFF2-40B4-BE49-F238E27FC236}">
                <a16:creationId xmlns:a16="http://schemas.microsoft.com/office/drawing/2014/main" id="{9F8C4B4F-79CC-994E-BF50-7757D3324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492375"/>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a:extLst>
              <a:ext uri="{FF2B5EF4-FFF2-40B4-BE49-F238E27FC236}">
                <a16:creationId xmlns:a16="http://schemas.microsoft.com/office/drawing/2014/main" id="{D6029861-9FF4-AE4F-8290-1FF11AA2D3F7}"/>
              </a:ext>
            </a:extLst>
          </p:cNvPr>
          <p:cNvSpPr>
            <a:spLocks noChangeArrowheads="1"/>
          </p:cNvSpPr>
          <p:nvPr/>
        </p:nvSpPr>
        <p:spPr bwMode="auto">
          <a:xfrm>
            <a:off x="3375025" y="2873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5062" name="Picture 6">
            <a:extLst>
              <a:ext uri="{FF2B5EF4-FFF2-40B4-BE49-F238E27FC236}">
                <a16:creationId xmlns:a16="http://schemas.microsoft.com/office/drawing/2014/main" id="{623CDE5D-BE8D-AD41-B439-93DE01DDF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620713"/>
            <a:ext cx="44275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a:extLst>
              <a:ext uri="{FF2B5EF4-FFF2-40B4-BE49-F238E27FC236}">
                <a16:creationId xmlns:a16="http://schemas.microsoft.com/office/drawing/2014/main" id="{4558E435-C52F-9D4C-857F-E7A730EA52D7}"/>
              </a:ext>
            </a:extLst>
          </p:cNvPr>
          <p:cNvSpPr>
            <a:spLocks noChangeArrowheads="1"/>
          </p:cNvSpPr>
          <p:nvPr/>
        </p:nvSpPr>
        <p:spPr bwMode="auto">
          <a:xfrm>
            <a:off x="3462338" y="4746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5064" name="Picture 8">
            <a:extLst>
              <a:ext uri="{FF2B5EF4-FFF2-40B4-BE49-F238E27FC236}">
                <a16:creationId xmlns:a16="http://schemas.microsoft.com/office/drawing/2014/main" id="{AE61262D-4383-E44F-98A2-8DB0C752A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338" y="4746625"/>
            <a:ext cx="3476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a:extLst>
              <a:ext uri="{FF2B5EF4-FFF2-40B4-BE49-F238E27FC236}">
                <a16:creationId xmlns:a16="http://schemas.microsoft.com/office/drawing/2014/main" id="{45379AA5-55F3-FE4A-917D-06752887E62A}"/>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85800" y="4027488"/>
            <a:ext cx="5181600" cy="2471737"/>
          </a:xfr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8C78054-8116-DA4B-8FDF-559B663306BB}"/>
              </a:ext>
            </a:extLst>
          </p:cNvPr>
          <p:cNvSpPr>
            <a:spLocks noGrp="1" noChangeArrowheads="1"/>
          </p:cNvSpPr>
          <p:nvPr>
            <p:ph type="title"/>
          </p:nvPr>
        </p:nvSpPr>
        <p:spPr/>
        <p:txBody>
          <a:bodyPr/>
          <a:lstStyle/>
          <a:p>
            <a:pPr eaLnBrk="1" hangingPunct="1"/>
            <a:endParaRPr lang="en-US" altLang="en-US"/>
          </a:p>
        </p:txBody>
      </p:sp>
      <p:sp>
        <p:nvSpPr>
          <p:cNvPr id="47107" name="Rectangle 3">
            <a:extLst>
              <a:ext uri="{FF2B5EF4-FFF2-40B4-BE49-F238E27FC236}">
                <a16:creationId xmlns:a16="http://schemas.microsoft.com/office/drawing/2014/main" id="{3DB2F39B-2796-384E-B10B-DAE5F50DC245}"/>
              </a:ext>
            </a:extLst>
          </p:cNvPr>
          <p:cNvSpPr>
            <a:spLocks noGrp="1" noChangeArrowheads="1"/>
          </p:cNvSpPr>
          <p:nvPr>
            <p:ph type="body" idx="1"/>
          </p:nvPr>
        </p:nvSpPr>
        <p:spPr/>
        <p:txBody>
          <a:bodyPr/>
          <a:lstStyle/>
          <a:p>
            <a:pPr eaLnBrk="1" hangingPunct="1"/>
            <a:endParaRPr lang="en-US" altLang="en-US"/>
          </a:p>
        </p:txBody>
      </p:sp>
      <p:sp>
        <p:nvSpPr>
          <p:cNvPr id="47108" name="Rectangle 4">
            <a:extLst>
              <a:ext uri="{FF2B5EF4-FFF2-40B4-BE49-F238E27FC236}">
                <a16:creationId xmlns:a16="http://schemas.microsoft.com/office/drawing/2014/main" id="{97B0B7C7-843D-2042-B8D4-2CED9F4EB563}"/>
              </a:ext>
            </a:extLst>
          </p:cNvPr>
          <p:cNvSpPr>
            <a:spLocks noChangeArrowheads="1"/>
          </p:cNvSpPr>
          <p:nvPr/>
        </p:nvSpPr>
        <p:spPr bwMode="auto">
          <a:xfrm>
            <a:off x="2297113" y="2849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7109" name="Rectangle 5">
            <a:extLst>
              <a:ext uri="{FF2B5EF4-FFF2-40B4-BE49-F238E27FC236}">
                <a16:creationId xmlns:a16="http://schemas.microsoft.com/office/drawing/2014/main" id="{AAA2263F-185E-114D-8A3F-271A41515AC8}"/>
              </a:ext>
            </a:extLst>
          </p:cNvPr>
          <p:cNvSpPr>
            <a:spLocks noChangeArrowheads="1"/>
          </p:cNvSpPr>
          <p:nvPr/>
        </p:nvSpPr>
        <p:spPr bwMode="auto">
          <a:xfrm>
            <a:off x="6465888" y="3635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7110" name="Picture 6">
            <a:extLst>
              <a:ext uri="{FF2B5EF4-FFF2-40B4-BE49-F238E27FC236}">
                <a16:creationId xmlns:a16="http://schemas.microsoft.com/office/drawing/2014/main" id="{51853ADC-3A75-B94C-AC28-BADCFF2C1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a:extLst>
              <a:ext uri="{FF2B5EF4-FFF2-40B4-BE49-F238E27FC236}">
                <a16:creationId xmlns:a16="http://schemas.microsoft.com/office/drawing/2014/main" id="{E2A6CBB5-632B-6445-BA82-7CC06B915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24400" y="2438400"/>
            <a:ext cx="36957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AF43E9-AFDF-8341-98FC-CEADFE7EA71A}"/>
              </a:ext>
            </a:extLst>
          </p:cNvPr>
          <p:cNvSpPr>
            <a:spLocks noGrp="1" noChangeArrowheads="1"/>
          </p:cNvSpPr>
          <p:nvPr>
            <p:ph type="title"/>
          </p:nvPr>
        </p:nvSpPr>
        <p:spPr/>
        <p:txBody>
          <a:bodyPr/>
          <a:lstStyle/>
          <a:p>
            <a:pPr eaLnBrk="1" hangingPunct="1"/>
            <a:endParaRPr lang="en-US" altLang="en-US"/>
          </a:p>
        </p:txBody>
      </p:sp>
      <p:pic>
        <p:nvPicPr>
          <p:cNvPr id="49155" name="Picture 3">
            <a:extLst>
              <a:ext uri="{FF2B5EF4-FFF2-40B4-BE49-F238E27FC236}">
                <a16:creationId xmlns:a16="http://schemas.microsoft.com/office/drawing/2014/main" id="{40F8F061-EB4C-D54F-BFE2-A2EB54082CD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3048000"/>
            <a:ext cx="3810000" cy="3387725"/>
          </a:xfrm>
        </p:spPr>
      </p:pic>
      <p:sp>
        <p:nvSpPr>
          <p:cNvPr id="49156" name="Rectangle 4">
            <a:extLst>
              <a:ext uri="{FF2B5EF4-FFF2-40B4-BE49-F238E27FC236}">
                <a16:creationId xmlns:a16="http://schemas.microsoft.com/office/drawing/2014/main" id="{F5A1F279-ABD6-8946-AE19-4D26675D9FF9}"/>
              </a:ext>
            </a:extLst>
          </p:cNvPr>
          <p:cNvSpPr>
            <a:spLocks noChangeArrowheads="1"/>
          </p:cNvSpPr>
          <p:nvPr/>
        </p:nvSpPr>
        <p:spPr bwMode="auto">
          <a:xfrm>
            <a:off x="2297113" y="2849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157" name="Rectangle 5">
            <a:extLst>
              <a:ext uri="{FF2B5EF4-FFF2-40B4-BE49-F238E27FC236}">
                <a16:creationId xmlns:a16="http://schemas.microsoft.com/office/drawing/2014/main" id="{8EE8C248-8DB9-4243-9573-E818880AA2DF}"/>
              </a:ext>
            </a:extLst>
          </p:cNvPr>
          <p:cNvSpPr>
            <a:spLocks noChangeArrowheads="1"/>
          </p:cNvSpPr>
          <p:nvPr/>
        </p:nvSpPr>
        <p:spPr bwMode="auto">
          <a:xfrm>
            <a:off x="228600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158" name="Rectangle 6">
            <a:extLst>
              <a:ext uri="{FF2B5EF4-FFF2-40B4-BE49-F238E27FC236}">
                <a16:creationId xmlns:a16="http://schemas.microsoft.com/office/drawing/2014/main" id="{545FFB22-E4D1-1B41-A7C9-35776D021E73}"/>
              </a:ext>
            </a:extLst>
          </p:cNvPr>
          <p:cNvSpPr>
            <a:spLocks noChangeArrowheads="1"/>
          </p:cNvSpPr>
          <p:nvPr/>
        </p:nvSpPr>
        <p:spPr bwMode="auto">
          <a:xfrm>
            <a:off x="6575425" y="1698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49159" name="Picture 7">
            <a:extLst>
              <a:ext uri="{FF2B5EF4-FFF2-40B4-BE49-F238E27FC236}">
                <a16:creationId xmlns:a16="http://schemas.microsoft.com/office/drawing/2014/main" id="{50E62E80-0EA2-D041-B389-DC5E3779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81600" y="3048000"/>
            <a:ext cx="36957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a:extLst>
              <a:ext uri="{FF2B5EF4-FFF2-40B4-BE49-F238E27FC236}">
                <a16:creationId xmlns:a16="http://schemas.microsoft.com/office/drawing/2014/main" id="{BA77EA68-B45A-EF4A-80FE-E48EFC638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
            <a:ext cx="2662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9">
            <a:extLst>
              <a:ext uri="{FF2B5EF4-FFF2-40B4-BE49-F238E27FC236}">
                <a16:creationId xmlns:a16="http://schemas.microsoft.com/office/drawing/2014/main" id="{D6E99D97-6773-BD45-867E-42A997DD810F}"/>
              </a:ext>
            </a:extLst>
          </p:cNvPr>
          <p:cNvSpPr>
            <a:spLocks noGrp="1" noChangeArrowheads="1"/>
          </p:cNvSpPr>
          <p:nvPr>
            <p:ph sz="half" idx="2"/>
          </p:nvPr>
        </p:nvSpPr>
        <p:spPr/>
        <p:txBody>
          <a:bodyPr/>
          <a:lstStyle/>
          <a:p>
            <a:pPr eaLnBrk="1" hangingPunct="1"/>
            <a:endParaRPr lang="en-US" altLang="en-US"/>
          </a:p>
        </p:txBody>
      </p:sp>
      <p:pic>
        <p:nvPicPr>
          <p:cNvPr id="49162" name="Picture 10">
            <a:extLst>
              <a:ext uri="{FF2B5EF4-FFF2-40B4-BE49-F238E27FC236}">
                <a16:creationId xmlns:a16="http://schemas.microsoft.com/office/drawing/2014/main" id="{5E1F5900-A10E-E843-B858-8C0EEC29A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609600"/>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5268875-BF74-CD4C-9766-1C19FAC654A6}"/>
              </a:ext>
            </a:extLst>
          </p:cNvPr>
          <p:cNvSpPr>
            <a:spLocks noGrp="1" noChangeArrowheads="1"/>
          </p:cNvSpPr>
          <p:nvPr>
            <p:ph type="title"/>
          </p:nvPr>
        </p:nvSpPr>
        <p:spPr/>
        <p:txBody>
          <a:bodyPr/>
          <a:lstStyle/>
          <a:p>
            <a:pPr eaLnBrk="1" hangingPunct="1"/>
            <a:endParaRPr lang="en-US" altLang="en-US"/>
          </a:p>
        </p:txBody>
      </p:sp>
      <p:pic>
        <p:nvPicPr>
          <p:cNvPr id="51203" name="Picture 3">
            <a:extLst>
              <a:ext uri="{FF2B5EF4-FFF2-40B4-BE49-F238E27FC236}">
                <a16:creationId xmlns:a16="http://schemas.microsoft.com/office/drawing/2014/main" id="{12A694D7-0B84-5D43-9464-08FBE48F7B8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3048000"/>
            <a:ext cx="3810000" cy="3387725"/>
          </a:xfrm>
        </p:spPr>
      </p:pic>
      <p:sp>
        <p:nvSpPr>
          <p:cNvPr id="51204" name="Rectangle 4">
            <a:extLst>
              <a:ext uri="{FF2B5EF4-FFF2-40B4-BE49-F238E27FC236}">
                <a16:creationId xmlns:a16="http://schemas.microsoft.com/office/drawing/2014/main" id="{A30DB2AE-DECC-744B-AB79-45DB690508CF}"/>
              </a:ext>
            </a:extLst>
          </p:cNvPr>
          <p:cNvSpPr>
            <a:spLocks noChangeArrowheads="1"/>
          </p:cNvSpPr>
          <p:nvPr/>
        </p:nvSpPr>
        <p:spPr bwMode="auto">
          <a:xfrm>
            <a:off x="2297113" y="2849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205" name="Rectangle 5">
            <a:extLst>
              <a:ext uri="{FF2B5EF4-FFF2-40B4-BE49-F238E27FC236}">
                <a16:creationId xmlns:a16="http://schemas.microsoft.com/office/drawing/2014/main" id="{734C31DC-18F7-0746-8E76-886F25996858}"/>
              </a:ext>
            </a:extLst>
          </p:cNvPr>
          <p:cNvSpPr>
            <a:spLocks noChangeArrowheads="1"/>
          </p:cNvSpPr>
          <p:nvPr/>
        </p:nvSpPr>
        <p:spPr bwMode="auto">
          <a:xfrm>
            <a:off x="228600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206" name="Rectangle 6">
            <a:extLst>
              <a:ext uri="{FF2B5EF4-FFF2-40B4-BE49-F238E27FC236}">
                <a16:creationId xmlns:a16="http://schemas.microsoft.com/office/drawing/2014/main" id="{C2B97D45-E304-FA41-A3DF-972E869BBFC9}"/>
              </a:ext>
            </a:extLst>
          </p:cNvPr>
          <p:cNvSpPr>
            <a:spLocks noChangeArrowheads="1"/>
          </p:cNvSpPr>
          <p:nvPr/>
        </p:nvSpPr>
        <p:spPr bwMode="auto">
          <a:xfrm>
            <a:off x="6575425" y="1698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1207" name="Picture 7">
            <a:extLst>
              <a:ext uri="{FF2B5EF4-FFF2-40B4-BE49-F238E27FC236}">
                <a16:creationId xmlns:a16="http://schemas.microsoft.com/office/drawing/2014/main" id="{0828842F-EF67-2C42-BA6F-3CB1C71BA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1000"/>
            <a:ext cx="2662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a:extLst>
              <a:ext uri="{FF2B5EF4-FFF2-40B4-BE49-F238E27FC236}">
                <a16:creationId xmlns:a16="http://schemas.microsoft.com/office/drawing/2014/main" id="{4558AC92-FD7E-7D49-8F16-DA40D9CE0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7200"/>
            <a:ext cx="2662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a:extLst>
              <a:ext uri="{FF2B5EF4-FFF2-40B4-BE49-F238E27FC236}">
                <a16:creationId xmlns:a16="http://schemas.microsoft.com/office/drawing/2014/main" id="{6BAF1DFA-204F-6C49-A6A8-4E9801B6F08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3124200"/>
            <a:ext cx="3810000" cy="3387725"/>
          </a:xfr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952CA-B2F3-0446-9700-F743E0C53FC8}"/>
              </a:ext>
            </a:extLst>
          </p:cNvPr>
          <p:cNvPicPr>
            <a:picLocks noChangeAspect="1"/>
          </p:cNvPicPr>
          <p:nvPr/>
        </p:nvPicPr>
        <p:blipFill>
          <a:blip r:embed="rId2"/>
          <a:stretch>
            <a:fillRect/>
          </a:stretch>
        </p:blipFill>
        <p:spPr>
          <a:xfrm>
            <a:off x="373596" y="692696"/>
            <a:ext cx="3672408" cy="4752528"/>
          </a:xfrm>
          <a:prstGeom prst="rect">
            <a:avLst/>
          </a:prstGeom>
        </p:spPr>
      </p:pic>
      <p:sp>
        <p:nvSpPr>
          <p:cNvPr id="4" name="Title 3">
            <a:extLst>
              <a:ext uri="{FF2B5EF4-FFF2-40B4-BE49-F238E27FC236}">
                <a16:creationId xmlns:a16="http://schemas.microsoft.com/office/drawing/2014/main" id="{64AD5920-8EFE-5745-8C02-F470B55DB40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8330411-279C-9044-86C1-F62295773B8F}"/>
              </a:ext>
            </a:extLst>
          </p:cNvPr>
          <p:cNvPicPr>
            <a:picLocks noChangeAspect="1"/>
          </p:cNvPicPr>
          <p:nvPr/>
        </p:nvPicPr>
        <p:blipFill>
          <a:blip r:embed="rId3"/>
          <a:stretch>
            <a:fillRect/>
          </a:stretch>
        </p:blipFill>
        <p:spPr>
          <a:xfrm>
            <a:off x="4657336" y="692695"/>
            <a:ext cx="3659080" cy="4735280"/>
          </a:xfrm>
          <a:prstGeom prst="rect">
            <a:avLst/>
          </a:prstGeom>
        </p:spPr>
      </p:pic>
      <p:sp>
        <p:nvSpPr>
          <p:cNvPr id="6" name="TextBox 5">
            <a:extLst>
              <a:ext uri="{FF2B5EF4-FFF2-40B4-BE49-F238E27FC236}">
                <a16:creationId xmlns:a16="http://schemas.microsoft.com/office/drawing/2014/main" id="{9E61805D-5577-CF43-BAD2-22819D87EBC3}"/>
              </a:ext>
            </a:extLst>
          </p:cNvPr>
          <p:cNvSpPr txBox="1"/>
          <p:nvPr/>
        </p:nvSpPr>
        <p:spPr>
          <a:xfrm>
            <a:off x="3415201" y="5373216"/>
            <a:ext cx="652743" cy="307777"/>
          </a:xfrm>
          <a:prstGeom prst="rect">
            <a:avLst/>
          </a:prstGeom>
          <a:noFill/>
        </p:spPr>
        <p:txBody>
          <a:bodyPr wrap="none" rtlCol="0">
            <a:spAutoFit/>
          </a:bodyPr>
          <a:lstStyle/>
          <a:p>
            <a:r>
              <a:rPr lang="en-US" sz="1400" dirty="0"/>
              <a:t>Unit 4</a:t>
            </a:r>
          </a:p>
        </p:txBody>
      </p:sp>
      <p:sp>
        <p:nvSpPr>
          <p:cNvPr id="9" name="TextBox 8">
            <a:extLst>
              <a:ext uri="{FF2B5EF4-FFF2-40B4-BE49-F238E27FC236}">
                <a16:creationId xmlns:a16="http://schemas.microsoft.com/office/drawing/2014/main" id="{556AE17A-3167-B644-B59A-8F2CBDA7BEEF}"/>
              </a:ext>
            </a:extLst>
          </p:cNvPr>
          <p:cNvSpPr txBox="1"/>
          <p:nvPr/>
        </p:nvSpPr>
        <p:spPr>
          <a:xfrm>
            <a:off x="7663673" y="5373216"/>
            <a:ext cx="652743" cy="307777"/>
          </a:xfrm>
          <a:prstGeom prst="rect">
            <a:avLst/>
          </a:prstGeom>
          <a:noFill/>
        </p:spPr>
        <p:txBody>
          <a:bodyPr wrap="none" rtlCol="0">
            <a:spAutoFit/>
          </a:bodyPr>
          <a:lstStyle/>
          <a:p>
            <a:r>
              <a:rPr lang="en-US" sz="1400" dirty="0"/>
              <a:t>Unit 5</a:t>
            </a:r>
          </a:p>
        </p:txBody>
      </p:sp>
      <p:sp>
        <p:nvSpPr>
          <p:cNvPr id="7" name="TextBox 6">
            <a:extLst>
              <a:ext uri="{FF2B5EF4-FFF2-40B4-BE49-F238E27FC236}">
                <a16:creationId xmlns:a16="http://schemas.microsoft.com/office/drawing/2014/main" id="{57063D8C-3851-CE46-9274-4CEA782278A6}"/>
              </a:ext>
            </a:extLst>
          </p:cNvPr>
          <p:cNvSpPr txBox="1"/>
          <p:nvPr/>
        </p:nvSpPr>
        <p:spPr>
          <a:xfrm>
            <a:off x="827584" y="5877272"/>
            <a:ext cx="8031558" cy="707886"/>
          </a:xfrm>
          <a:prstGeom prst="rect">
            <a:avLst/>
          </a:prstGeom>
          <a:noFill/>
        </p:spPr>
        <p:txBody>
          <a:bodyPr wrap="none" rtlCol="0">
            <a:spAutoFit/>
          </a:bodyPr>
          <a:lstStyle/>
          <a:p>
            <a:r>
              <a:rPr lang="en-US" sz="4000" b="1" dirty="0"/>
              <a:t>https://</a:t>
            </a:r>
            <a:r>
              <a:rPr lang="en-US" sz="4000" b="1" dirty="0" err="1"/>
              <a:t>www.pearson.co.jp</a:t>
            </a:r>
            <a:r>
              <a:rPr lang="en-US" sz="4000" b="1" dirty="0"/>
              <a:t>/</a:t>
            </a:r>
            <a:r>
              <a:rPr lang="en-US" sz="4000" b="1" dirty="0" err="1"/>
              <a:t>en</a:t>
            </a:r>
            <a:r>
              <a:rPr lang="en-US" sz="4000" b="1" dirty="0"/>
              <a:t>/</a:t>
            </a:r>
            <a:r>
              <a:rPr lang="en-US" sz="4000" b="1" dirty="0" err="1"/>
              <a:t>ef</a:t>
            </a:r>
            <a:r>
              <a:rPr lang="en-US" sz="4000" b="1"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066E320-B3F8-8341-A311-87D7FD88C43C}"/>
              </a:ext>
            </a:extLst>
          </p:cNvPr>
          <p:cNvSpPr>
            <a:spLocks noGrp="1" noChangeArrowheads="1"/>
          </p:cNvSpPr>
          <p:nvPr>
            <p:ph type="title"/>
          </p:nvPr>
        </p:nvSpPr>
        <p:spPr/>
        <p:txBody>
          <a:bodyPr/>
          <a:lstStyle/>
          <a:p>
            <a:pPr eaLnBrk="1" hangingPunct="1"/>
            <a:r>
              <a:rPr lang="en-US" altLang="ja-JP" sz="8000" b="1">
                <a:latin typeface="Comic Sans MS" panose="030F0902030302020204" pitchFamily="66" charset="0"/>
              </a:rPr>
              <a:t>Jazz   chant</a:t>
            </a:r>
          </a:p>
        </p:txBody>
      </p:sp>
      <p:sp>
        <p:nvSpPr>
          <p:cNvPr id="18435" name="Rectangle 3">
            <a:extLst>
              <a:ext uri="{FF2B5EF4-FFF2-40B4-BE49-F238E27FC236}">
                <a16:creationId xmlns:a16="http://schemas.microsoft.com/office/drawing/2014/main" id="{12A85AF3-8CC4-EC4B-AA2A-1E51AB4276EA}"/>
              </a:ext>
            </a:extLst>
          </p:cNvPr>
          <p:cNvSpPr>
            <a:spLocks noGrp="1" noChangeArrowheads="1"/>
          </p:cNvSpPr>
          <p:nvPr>
            <p:ph type="body" sz="half" idx="1"/>
          </p:nvPr>
        </p:nvSpPr>
        <p:spPr/>
        <p:txBody>
          <a:bodyPr/>
          <a:lstStyle/>
          <a:p>
            <a:pPr eaLnBrk="1" hangingPunct="1">
              <a:buFontTx/>
              <a:buNone/>
            </a:pPr>
            <a:r>
              <a:rPr lang="en-US" altLang="ja-JP" sz="2800"/>
              <a:t> </a:t>
            </a:r>
          </a:p>
        </p:txBody>
      </p:sp>
      <p:sp>
        <p:nvSpPr>
          <p:cNvPr id="18436" name="Rectangle 4">
            <a:extLst>
              <a:ext uri="{FF2B5EF4-FFF2-40B4-BE49-F238E27FC236}">
                <a16:creationId xmlns:a16="http://schemas.microsoft.com/office/drawing/2014/main" id="{CB8F6A65-2A24-064D-A4C0-AFA8290FDB7F}"/>
              </a:ext>
            </a:extLst>
          </p:cNvPr>
          <p:cNvSpPr>
            <a:spLocks noChangeArrowheads="1"/>
          </p:cNvSpPr>
          <p:nvPr/>
        </p:nvSpPr>
        <p:spPr bwMode="auto">
          <a:xfrm>
            <a:off x="755650" y="1989138"/>
            <a:ext cx="338296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p:txBody>
      </p:sp>
      <p:sp>
        <p:nvSpPr>
          <p:cNvPr id="18437" name="Rectangle 5">
            <a:extLst>
              <a:ext uri="{FF2B5EF4-FFF2-40B4-BE49-F238E27FC236}">
                <a16:creationId xmlns:a16="http://schemas.microsoft.com/office/drawing/2014/main" id="{58DABA31-27F9-734F-929A-333B7CCF1C3F}"/>
              </a:ext>
            </a:extLst>
          </p:cNvPr>
          <p:cNvSpPr>
            <a:spLocks noGrp="1" noChangeArrowheads="1"/>
          </p:cNvSpPr>
          <p:nvPr>
            <p:ph sz="quarter" idx="2"/>
          </p:nvPr>
        </p:nvSpPr>
        <p:spPr/>
        <p:txBody>
          <a:bodyPr/>
          <a:lstStyle/>
          <a:p>
            <a:pPr eaLnBrk="1" hangingPunct="1"/>
            <a:endParaRPr lang="en-US" altLang="en-US" sz="2400"/>
          </a:p>
        </p:txBody>
      </p:sp>
      <p:sp>
        <p:nvSpPr>
          <p:cNvPr id="18438" name="Rectangle 7">
            <a:extLst>
              <a:ext uri="{FF2B5EF4-FFF2-40B4-BE49-F238E27FC236}">
                <a16:creationId xmlns:a16="http://schemas.microsoft.com/office/drawing/2014/main" id="{A5571EC6-C4DC-C540-9076-9946BA619C03}"/>
              </a:ext>
            </a:extLst>
          </p:cNvPr>
          <p:cNvSpPr>
            <a:spLocks noChangeArrowheads="1"/>
          </p:cNvSpPr>
          <p:nvPr/>
        </p:nvSpPr>
        <p:spPr bwMode="auto">
          <a:xfrm>
            <a:off x="2819400" y="1600200"/>
            <a:ext cx="1752600" cy="472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8439" name="Picture 8">
            <a:extLst>
              <a:ext uri="{FF2B5EF4-FFF2-40B4-BE49-F238E27FC236}">
                <a16:creationId xmlns:a16="http://schemas.microsoft.com/office/drawing/2014/main" id="{B769A000-B7D3-A547-A794-A01CC8821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5019675" cy="74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9">
            <a:extLst>
              <a:ext uri="{FF2B5EF4-FFF2-40B4-BE49-F238E27FC236}">
                <a16:creationId xmlns:a16="http://schemas.microsoft.com/office/drawing/2014/main" id="{9F218D8F-A32D-9A4E-AA63-4CA0965E7172}"/>
              </a:ext>
            </a:extLst>
          </p:cNvPr>
          <p:cNvSpPr>
            <a:spLocks noChangeArrowheads="1"/>
          </p:cNvSpPr>
          <p:nvPr/>
        </p:nvSpPr>
        <p:spPr bwMode="auto">
          <a:xfrm>
            <a:off x="1295400" y="533400"/>
            <a:ext cx="65230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ja-JP" sz="8000" b="1">
                <a:solidFill>
                  <a:srgbClr val="FFFF00"/>
                </a:solidFill>
                <a:latin typeface="Comic Sans MS" panose="030F0902030302020204" pitchFamily="66" charset="0"/>
              </a:rPr>
              <a:t>Jazz</a:t>
            </a:r>
            <a:r>
              <a:rPr lang="en-US" altLang="ja-JP" sz="8000" b="1">
                <a:solidFill>
                  <a:schemeClr val="tx2"/>
                </a:solidFill>
                <a:latin typeface="Comic Sans MS" panose="030F0902030302020204" pitchFamily="66" charset="0"/>
              </a:rPr>
              <a:t>   chant</a:t>
            </a:r>
            <a:endParaRPr lang="en-US" altLang="en-US" sz="8000" b="1">
              <a:solidFill>
                <a:schemeClr val="tx2"/>
              </a:solidFill>
              <a:latin typeface="Comic Sans MS" panose="030F0902030302020204" pitchFamily="66" charset="0"/>
            </a:endParaRPr>
          </a:p>
        </p:txBody>
      </p:sp>
      <p:sp>
        <p:nvSpPr>
          <p:cNvPr id="18441" name="Content Placeholder 9">
            <a:extLst>
              <a:ext uri="{FF2B5EF4-FFF2-40B4-BE49-F238E27FC236}">
                <a16:creationId xmlns:a16="http://schemas.microsoft.com/office/drawing/2014/main" id="{805D842A-D57E-0447-BE2B-869579F226DC}"/>
              </a:ext>
            </a:extLst>
          </p:cNvPr>
          <p:cNvSpPr>
            <a:spLocks noGrp="1"/>
          </p:cNvSpPr>
          <p:nvPr>
            <p:ph sz="quarter" idx="3"/>
          </p:nvPr>
        </p:nvSpPr>
        <p:spPr/>
        <p:txBody>
          <a:bodyPr/>
          <a:lstStyle/>
          <a:p>
            <a:endParaRPr lang="en-US" alt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B59EBE5-7D94-F949-8169-528B2BA68AF9}"/>
              </a:ext>
            </a:extLst>
          </p:cNvPr>
          <p:cNvSpPr>
            <a:spLocks noGrp="1" noChangeArrowheads="1"/>
          </p:cNvSpPr>
          <p:nvPr>
            <p:ph type="title"/>
          </p:nvPr>
        </p:nvSpPr>
        <p:spPr/>
        <p:txBody>
          <a:bodyPr/>
          <a:lstStyle/>
          <a:p>
            <a:pPr eaLnBrk="1" hangingPunct="1"/>
            <a:r>
              <a:rPr lang="en-US" altLang="ja-JP" sz="8000" b="1">
                <a:latin typeface="Comic Sans MS" panose="030F0902030302020204" pitchFamily="66" charset="0"/>
              </a:rPr>
              <a:t>Jazz   chant</a:t>
            </a:r>
          </a:p>
        </p:txBody>
      </p:sp>
      <p:sp>
        <p:nvSpPr>
          <p:cNvPr id="20483" name="Rectangle 3">
            <a:extLst>
              <a:ext uri="{FF2B5EF4-FFF2-40B4-BE49-F238E27FC236}">
                <a16:creationId xmlns:a16="http://schemas.microsoft.com/office/drawing/2014/main" id="{44AAAC9C-1EF7-3149-87BC-FA98E3D9DC71}"/>
              </a:ext>
            </a:extLst>
          </p:cNvPr>
          <p:cNvSpPr>
            <a:spLocks noGrp="1" noChangeArrowheads="1"/>
          </p:cNvSpPr>
          <p:nvPr>
            <p:ph type="body" sz="half" idx="1"/>
          </p:nvPr>
        </p:nvSpPr>
        <p:spPr/>
        <p:txBody>
          <a:bodyPr/>
          <a:lstStyle/>
          <a:p>
            <a:pPr eaLnBrk="1" hangingPunct="1">
              <a:buFontTx/>
              <a:buNone/>
            </a:pPr>
            <a:r>
              <a:rPr lang="en-US" altLang="ja-JP" sz="2800"/>
              <a:t> </a:t>
            </a:r>
          </a:p>
        </p:txBody>
      </p:sp>
      <p:sp>
        <p:nvSpPr>
          <p:cNvPr id="20484" name="Rectangle 4">
            <a:extLst>
              <a:ext uri="{FF2B5EF4-FFF2-40B4-BE49-F238E27FC236}">
                <a16:creationId xmlns:a16="http://schemas.microsoft.com/office/drawing/2014/main" id="{BC78675A-9258-AF41-AC11-4F41A1EF1173}"/>
              </a:ext>
            </a:extLst>
          </p:cNvPr>
          <p:cNvSpPr>
            <a:spLocks noChangeArrowheads="1"/>
          </p:cNvSpPr>
          <p:nvPr/>
        </p:nvSpPr>
        <p:spPr bwMode="auto">
          <a:xfrm>
            <a:off x="755650" y="1989138"/>
            <a:ext cx="338296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a:p>
            <a:pPr eaLnBrk="1" hangingPunct="1"/>
            <a:endParaRPr kumimoji="1" lang="en-US" altLang="ja-JP" sz="1800" b="1">
              <a:solidFill>
                <a:schemeClr val="tx2"/>
              </a:solidFill>
              <a:latin typeface="Tahoma" panose="020B0604030504040204" pitchFamily="34" charset="0"/>
            </a:endParaRPr>
          </a:p>
        </p:txBody>
      </p:sp>
      <p:sp>
        <p:nvSpPr>
          <p:cNvPr id="20485" name="Rectangle 5">
            <a:extLst>
              <a:ext uri="{FF2B5EF4-FFF2-40B4-BE49-F238E27FC236}">
                <a16:creationId xmlns:a16="http://schemas.microsoft.com/office/drawing/2014/main" id="{698DF1E2-41A7-2448-B529-52288A3BCBF3}"/>
              </a:ext>
            </a:extLst>
          </p:cNvPr>
          <p:cNvSpPr>
            <a:spLocks noGrp="1" noChangeArrowheads="1"/>
          </p:cNvSpPr>
          <p:nvPr>
            <p:ph sz="quarter" idx="2"/>
          </p:nvPr>
        </p:nvSpPr>
        <p:spPr/>
        <p:txBody>
          <a:bodyPr/>
          <a:lstStyle/>
          <a:p>
            <a:pPr eaLnBrk="1" hangingPunct="1"/>
            <a:endParaRPr lang="en-US" altLang="en-US" sz="2400"/>
          </a:p>
        </p:txBody>
      </p:sp>
      <p:pic>
        <p:nvPicPr>
          <p:cNvPr id="20486" name="Picture 6">
            <a:extLst>
              <a:ext uri="{FF2B5EF4-FFF2-40B4-BE49-F238E27FC236}">
                <a16:creationId xmlns:a16="http://schemas.microsoft.com/office/drawing/2014/main" id="{1315F2B8-1CBE-F54F-B71E-EBD6FD4811E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895600" y="2133600"/>
            <a:ext cx="6248400" cy="4124325"/>
          </a:xfrm>
        </p:spPr>
      </p:pic>
      <p:sp>
        <p:nvSpPr>
          <p:cNvPr id="20487" name="Rectangle 7">
            <a:extLst>
              <a:ext uri="{FF2B5EF4-FFF2-40B4-BE49-F238E27FC236}">
                <a16:creationId xmlns:a16="http://schemas.microsoft.com/office/drawing/2014/main" id="{BBF9689A-9CF4-844A-A374-E3231C9EE1E7}"/>
              </a:ext>
            </a:extLst>
          </p:cNvPr>
          <p:cNvSpPr>
            <a:spLocks noChangeArrowheads="1"/>
          </p:cNvSpPr>
          <p:nvPr/>
        </p:nvSpPr>
        <p:spPr bwMode="auto">
          <a:xfrm>
            <a:off x="2819400" y="1600200"/>
            <a:ext cx="1752600" cy="472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20488" name="Picture 8">
            <a:extLst>
              <a:ext uri="{FF2B5EF4-FFF2-40B4-BE49-F238E27FC236}">
                <a16:creationId xmlns:a16="http://schemas.microsoft.com/office/drawing/2014/main" id="{A4B8730F-BC90-BF4D-BCFF-98D4A926C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5019675" cy="74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9">
            <a:extLst>
              <a:ext uri="{FF2B5EF4-FFF2-40B4-BE49-F238E27FC236}">
                <a16:creationId xmlns:a16="http://schemas.microsoft.com/office/drawing/2014/main" id="{E23E7317-3DC1-4246-B7BB-FF73B932A7A7}"/>
              </a:ext>
            </a:extLst>
          </p:cNvPr>
          <p:cNvSpPr>
            <a:spLocks noChangeArrowheads="1"/>
          </p:cNvSpPr>
          <p:nvPr/>
        </p:nvSpPr>
        <p:spPr bwMode="auto">
          <a:xfrm>
            <a:off x="1295400" y="533400"/>
            <a:ext cx="65230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ja-JP" sz="8000" b="1">
                <a:solidFill>
                  <a:srgbClr val="FFFF00"/>
                </a:solidFill>
                <a:latin typeface="Comic Sans MS" panose="030F0902030302020204" pitchFamily="66" charset="0"/>
              </a:rPr>
              <a:t>Jazz</a:t>
            </a:r>
            <a:r>
              <a:rPr lang="en-US" altLang="ja-JP" sz="8000" b="1">
                <a:solidFill>
                  <a:schemeClr val="tx2"/>
                </a:solidFill>
                <a:latin typeface="Comic Sans MS" panose="030F0902030302020204" pitchFamily="66" charset="0"/>
              </a:rPr>
              <a:t>   chant</a:t>
            </a:r>
            <a:endParaRPr lang="en-US" altLang="en-US" sz="8000" b="1">
              <a:solidFill>
                <a:schemeClr val="tx2"/>
              </a:solidFill>
              <a:latin typeface="Comic Sans MS" panose="030F0902030302020204" pitchFamily="66"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2E2028B-EA1C-FC44-91BE-345BA97D2B41}"/>
              </a:ext>
            </a:extLst>
          </p:cNvPr>
          <p:cNvSpPr>
            <a:spLocks noGrp="1"/>
          </p:cNvSpPr>
          <p:nvPr>
            <p:ph type="title"/>
          </p:nvPr>
        </p:nvSpPr>
        <p:spPr/>
        <p:txBody>
          <a:bodyPr/>
          <a:lstStyle/>
          <a:p>
            <a:endParaRPr lang="en-US" altLang="en-US"/>
          </a:p>
        </p:txBody>
      </p:sp>
      <p:sp>
        <p:nvSpPr>
          <p:cNvPr id="22531" name="Text Placeholder 2">
            <a:extLst>
              <a:ext uri="{FF2B5EF4-FFF2-40B4-BE49-F238E27FC236}">
                <a16:creationId xmlns:a16="http://schemas.microsoft.com/office/drawing/2014/main" id="{DEFE93DB-E24A-994D-B915-E4485317B17C}"/>
              </a:ext>
            </a:extLst>
          </p:cNvPr>
          <p:cNvSpPr>
            <a:spLocks noGrp="1"/>
          </p:cNvSpPr>
          <p:nvPr>
            <p:ph type="body" sz="half" idx="1"/>
          </p:nvPr>
        </p:nvSpPr>
        <p:spPr/>
        <p:txBody>
          <a:bodyPr/>
          <a:lstStyle/>
          <a:p>
            <a:endParaRPr lang="en-US" altLang="en-US"/>
          </a:p>
        </p:txBody>
      </p:sp>
      <p:sp>
        <p:nvSpPr>
          <p:cNvPr id="22532" name="Content Placeholder 3">
            <a:extLst>
              <a:ext uri="{FF2B5EF4-FFF2-40B4-BE49-F238E27FC236}">
                <a16:creationId xmlns:a16="http://schemas.microsoft.com/office/drawing/2014/main" id="{BFAF303F-D8C4-D940-B840-3A8F9765C2BB}"/>
              </a:ext>
            </a:extLst>
          </p:cNvPr>
          <p:cNvSpPr>
            <a:spLocks noGrp="1"/>
          </p:cNvSpPr>
          <p:nvPr>
            <p:ph sz="quarter" idx="2"/>
          </p:nvPr>
        </p:nvSpPr>
        <p:spPr>
          <a:xfrm>
            <a:off x="4648200" y="2743200"/>
            <a:ext cx="3810000" cy="1981200"/>
          </a:xfrm>
        </p:spPr>
        <p:txBody>
          <a:bodyPr/>
          <a:lstStyle/>
          <a:p>
            <a:pPr algn="r">
              <a:buFontTx/>
              <a:buNone/>
            </a:pPr>
            <a:r>
              <a:rPr lang="en-US" altLang="en-US" sz="6600" b="1">
                <a:latin typeface="Gill Sans" panose="020B0502020104020203" pitchFamily="34" charset="-79"/>
                <a:cs typeface="Gill Sans" panose="020B0502020104020203" pitchFamily="34" charset="-79"/>
              </a:rPr>
              <a:t>Where’s</a:t>
            </a:r>
          </a:p>
          <a:p>
            <a:pPr algn="r">
              <a:buFontTx/>
              <a:buNone/>
            </a:pPr>
            <a:r>
              <a:rPr lang="en-US" altLang="en-US" sz="6600" b="1">
                <a:latin typeface="Gill Sans" panose="020B0502020104020203" pitchFamily="34" charset="-79"/>
                <a:cs typeface="Gill Sans" panose="020B0502020104020203" pitchFamily="34" charset="-79"/>
              </a:rPr>
              <a:t>the</a:t>
            </a:r>
          </a:p>
          <a:p>
            <a:pPr algn="r">
              <a:buFontTx/>
              <a:buNone/>
            </a:pPr>
            <a:r>
              <a:rPr lang="en-US" altLang="en-US" sz="6600" b="1">
                <a:latin typeface="Gill Sans" panose="020B0502020104020203" pitchFamily="34" charset="-79"/>
                <a:cs typeface="Gill Sans" panose="020B0502020104020203" pitchFamily="34" charset="-79"/>
              </a:rPr>
              <a:t>bank?</a:t>
            </a:r>
          </a:p>
        </p:txBody>
      </p:sp>
      <p:sp>
        <p:nvSpPr>
          <p:cNvPr id="22533" name="Text Box 2">
            <a:extLst>
              <a:ext uri="{FF2B5EF4-FFF2-40B4-BE49-F238E27FC236}">
                <a16:creationId xmlns:a16="http://schemas.microsoft.com/office/drawing/2014/main" id="{F6B33155-0F3C-E748-8FDB-99650C36332A}"/>
              </a:ext>
            </a:extLst>
          </p:cNvPr>
          <p:cNvSpPr txBox="1">
            <a:spLocks noChangeArrowheads="1"/>
          </p:cNvSpPr>
          <p:nvPr/>
        </p:nvSpPr>
        <p:spPr bwMode="auto">
          <a:xfrm>
            <a:off x="762000" y="457200"/>
            <a:ext cx="3735388" cy="5849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200">
              <a:latin typeface="Times New Roman" panose="02020603050405020304" pitchFamily="18" charset="0"/>
              <a:cs typeface="Times New Roman" panose="02020603050405020304" pitchFamily="18" charset="0"/>
            </a:endParaRPr>
          </a:p>
        </p:txBody>
      </p:sp>
      <p:pic>
        <p:nvPicPr>
          <p:cNvPr id="22534" name="Picture 7">
            <a:extLst>
              <a:ext uri="{FF2B5EF4-FFF2-40B4-BE49-F238E27FC236}">
                <a16:creationId xmlns:a16="http://schemas.microsoft.com/office/drawing/2014/main" id="{169DA3A9-98DA-7449-BCD8-EC47C99781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1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8">
            <a:extLst>
              <a:ext uri="{FF2B5EF4-FFF2-40B4-BE49-F238E27FC236}">
                <a16:creationId xmlns:a16="http://schemas.microsoft.com/office/drawing/2014/main" id="{323B42B5-0760-8548-8E74-5050FEC9719C}"/>
              </a:ext>
            </a:extLst>
          </p:cNvPr>
          <p:cNvSpPr>
            <a:spLocks noChangeArrowheads="1"/>
          </p:cNvSpPr>
          <p:nvPr/>
        </p:nvSpPr>
        <p:spPr bwMode="auto">
          <a:xfrm>
            <a:off x="3962400" y="0"/>
            <a:ext cx="1219200" cy="914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3C8A5C4-E084-8A4F-A772-DE4AEA952945}"/>
              </a:ext>
            </a:extLst>
          </p:cNvPr>
          <p:cNvSpPr>
            <a:spLocks noGrp="1" noChangeArrowheads="1"/>
          </p:cNvSpPr>
          <p:nvPr>
            <p:ph type="title"/>
          </p:nvPr>
        </p:nvSpPr>
        <p:spPr/>
        <p:txBody>
          <a:bodyPr/>
          <a:lstStyle/>
          <a:p>
            <a:pPr eaLnBrk="1" hangingPunct="1"/>
            <a:r>
              <a:rPr lang="en-US" altLang="ja-JP" sz="8000" b="1">
                <a:latin typeface="Gill Sans" panose="020B0502020104020203" pitchFamily="34" charset="-79"/>
                <a:cs typeface="Gill Sans" panose="020B0502020104020203" pitchFamily="34" charset="-79"/>
              </a:rPr>
              <a:t>Excuse me.</a:t>
            </a:r>
          </a:p>
        </p:txBody>
      </p:sp>
      <p:sp>
        <p:nvSpPr>
          <p:cNvPr id="24579" name="Rectangle 3">
            <a:extLst>
              <a:ext uri="{FF2B5EF4-FFF2-40B4-BE49-F238E27FC236}">
                <a16:creationId xmlns:a16="http://schemas.microsoft.com/office/drawing/2014/main" id="{2B4D8D96-1048-8347-9B64-65B44FBE372E}"/>
              </a:ext>
            </a:extLst>
          </p:cNvPr>
          <p:cNvSpPr>
            <a:spLocks noGrp="1" noChangeArrowheads="1"/>
          </p:cNvSpPr>
          <p:nvPr>
            <p:ph type="body" sz="half" idx="1"/>
          </p:nvPr>
        </p:nvSpPr>
        <p:spPr/>
        <p:txBody>
          <a:bodyPr/>
          <a:lstStyle/>
          <a:p>
            <a:pPr eaLnBrk="1" hangingPunct="1">
              <a:buFontTx/>
              <a:buNone/>
            </a:pPr>
            <a:r>
              <a:rPr lang="en-US" altLang="ja-JP" sz="2800"/>
              <a:t> </a:t>
            </a:r>
          </a:p>
        </p:txBody>
      </p:sp>
      <p:sp>
        <p:nvSpPr>
          <p:cNvPr id="24580" name="Rectangle 4">
            <a:extLst>
              <a:ext uri="{FF2B5EF4-FFF2-40B4-BE49-F238E27FC236}">
                <a16:creationId xmlns:a16="http://schemas.microsoft.com/office/drawing/2014/main" id="{B320D7D5-1DA3-EE4B-8804-34D30803AF4A}"/>
              </a:ext>
            </a:extLst>
          </p:cNvPr>
          <p:cNvSpPr>
            <a:spLocks noChangeArrowheads="1"/>
          </p:cNvSpPr>
          <p:nvPr/>
        </p:nvSpPr>
        <p:spPr bwMode="auto">
          <a:xfrm>
            <a:off x="1079500" y="2205038"/>
            <a:ext cx="80645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ja-JP" sz="8000" b="1">
                <a:solidFill>
                  <a:schemeClr val="tx2"/>
                </a:solidFill>
                <a:latin typeface="Gill Sans" panose="020B0502020104020203" pitchFamily="34" charset="-79"/>
                <a:cs typeface="Gill Sans" panose="020B0502020104020203" pitchFamily="34" charset="-79"/>
              </a:rPr>
              <a:t>Where’s the bank?</a:t>
            </a:r>
          </a:p>
        </p:txBody>
      </p:sp>
      <p:pic>
        <p:nvPicPr>
          <p:cNvPr id="24581" name="Picture 5">
            <a:extLst>
              <a:ext uri="{FF2B5EF4-FFF2-40B4-BE49-F238E27FC236}">
                <a16:creationId xmlns:a16="http://schemas.microsoft.com/office/drawing/2014/main" id="{3F7ED31F-8B5B-A649-B26D-7DFF573D3A0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3659188"/>
            <a:ext cx="4800600" cy="3198812"/>
          </a:xfr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01B7B9A-52A1-8A43-A93F-EA77F06A7B65}"/>
              </a:ext>
            </a:extLst>
          </p:cNvPr>
          <p:cNvSpPr>
            <a:spLocks noGrp="1" noChangeArrowheads="1"/>
          </p:cNvSpPr>
          <p:nvPr>
            <p:ph type="title"/>
          </p:nvPr>
        </p:nvSpPr>
        <p:spPr/>
        <p:txBody>
          <a:bodyPr/>
          <a:lstStyle/>
          <a:p>
            <a:pPr eaLnBrk="1" hangingPunct="1"/>
            <a:r>
              <a:rPr lang="en-US" altLang="ja-JP" sz="5400" b="1">
                <a:latin typeface="Gill Sans" panose="020B0502020104020203" pitchFamily="34" charset="-79"/>
                <a:cs typeface="Gill Sans" panose="020B0502020104020203" pitchFamily="34" charset="-79"/>
              </a:rPr>
              <a:t>Excuse me.</a:t>
            </a:r>
            <a:br>
              <a:rPr lang="en-US" altLang="ja-JP" sz="5400" b="1">
                <a:latin typeface="Gill Sans" panose="020B0502020104020203" pitchFamily="34" charset="-79"/>
                <a:cs typeface="Gill Sans" panose="020B0502020104020203" pitchFamily="34" charset="-79"/>
              </a:rPr>
            </a:br>
            <a:r>
              <a:rPr lang="en-US" altLang="ja-JP" sz="5400" b="1">
                <a:latin typeface="Gill Sans" panose="020B0502020104020203" pitchFamily="34" charset="-79"/>
                <a:cs typeface="Gill Sans" panose="020B0502020104020203" pitchFamily="34" charset="-79"/>
              </a:rPr>
              <a:t>	  Where’s the bank?</a:t>
            </a:r>
          </a:p>
        </p:txBody>
      </p:sp>
      <p:sp>
        <p:nvSpPr>
          <p:cNvPr id="26627" name="Rectangle 3">
            <a:extLst>
              <a:ext uri="{FF2B5EF4-FFF2-40B4-BE49-F238E27FC236}">
                <a16:creationId xmlns:a16="http://schemas.microsoft.com/office/drawing/2014/main" id="{649F610D-247E-6B49-9172-703EBD0C068A}"/>
              </a:ext>
            </a:extLst>
          </p:cNvPr>
          <p:cNvSpPr>
            <a:spLocks noGrp="1" noChangeArrowheads="1"/>
          </p:cNvSpPr>
          <p:nvPr>
            <p:ph type="body" sz="half" idx="1"/>
          </p:nvPr>
        </p:nvSpPr>
        <p:spPr>
          <a:xfrm>
            <a:off x="1476375" y="1989138"/>
            <a:ext cx="3810000" cy="4114800"/>
          </a:xfrm>
        </p:spPr>
        <p:txBody>
          <a:bodyPr/>
          <a:lstStyle/>
          <a:p>
            <a:pPr eaLnBrk="1" hangingPunct="1">
              <a:buFontTx/>
              <a:buNone/>
            </a:pPr>
            <a:r>
              <a:rPr lang="en-US" altLang="ja-JP" sz="2800"/>
              <a:t> </a:t>
            </a:r>
          </a:p>
        </p:txBody>
      </p:sp>
      <p:sp>
        <p:nvSpPr>
          <p:cNvPr id="26628" name="Rectangle 4">
            <a:extLst>
              <a:ext uri="{FF2B5EF4-FFF2-40B4-BE49-F238E27FC236}">
                <a16:creationId xmlns:a16="http://schemas.microsoft.com/office/drawing/2014/main" id="{EBD068D3-EC4A-474E-BA31-0F0AD94AEBDB}"/>
              </a:ext>
            </a:extLst>
          </p:cNvPr>
          <p:cNvSpPr>
            <a:spLocks noChangeArrowheads="1"/>
          </p:cNvSpPr>
          <p:nvPr/>
        </p:nvSpPr>
        <p:spPr bwMode="auto">
          <a:xfrm>
            <a:off x="152400" y="2205038"/>
            <a:ext cx="95408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ja-JP" sz="4000" b="1">
                <a:solidFill>
                  <a:srgbClr val="3300FF"/>
                </a:solidFill>
                <a:latin typeface="Gill Sans" panose="020B0502020104020203" pitchFamily="34" charset="-79"/>
                <a:cs typeface="Gill Sans" panose="020B0502020104020203" pitchFamily="34" charset="-79"/>
              </a:rPr>
              <a:t>Go down this street to the corner</a:t>
            </a:r>
          </a:p>
          <a:p>
            <a:pPr eaLnBrk="1" hangingPunct="1"/>
            <a:r>
              <a:rPr kumimoji="1" lang="en-US" altLang="ja-JP" sz="4000" b="1">
                <a:solidFill>
                  <a:srgbClr val="3300FF"/>
                </a:solidFill>
                <a:latin typeface="Gill Sans" panose="020B0502020104020203" pitchFamily="34" charset="-79"/>
                <a:cs typeface="Gill Sans" panose="020B0502020104020203" pitchFamily="34" charset="-79"/>
              </a:rPr>
              <a:t>	and then turn right.</a:t>
            </a:r>
          </a:p>
          <a:p>
            <a:pPr eaLnBrk="1" hangingPunct="1"/>
            <a:r>
              <a:rPr kumimoji="1" lang="en-US" altLang="ja-JP" sz="4000" b="1">
                <a:solidFill>
                  <a:srgbClr val="3300FF"/>
                </a:solidFill>
                <a:latin typeface="Gill Sans" panose="020B0502020104020203" pitchFamily="34" charset="-79"/>
                <a:cs typeface="Gill Sans" panose="020B0502020104020203" pitchFamily="34" charset="-79"/>
              </a:rPr>
              <a:t>Go down that street </a:t>
            </a:r>
          </a:p>
          <a:p>
            <a:pPr eaLnBrk="1" hangingPunct="1"/>
            <a:r>
              <a:rPr kumimoji="1" lang="en-US" altLang="ja-JP" sz="4000" b="1">
                <a:solidFill>
                  <a:srgbClr val="3300FF"/>
                </a:solidFill>
                <a:latin typeface="Gill Sans" panose="020B0502020104020203" pitchFamily="34" charset="-79"/>
                <a:cs typeface="Gill Sans" panose="020B0502020104020203" pitchFamily="34" charset="-79"/>
              </a:rPr>
              <a:t>	to Main Street,	</a:t>
            </a:r>
          </a:p>
          <a:p>
            <a:pPr eaLnBrk="1" hangingPunct="1"/>
            <a:r>
              <a:rPr kumimoji="1" lang="en-US" altLang="ja-JP" sz="4000" b="1">
                <a:solidFill>
                  <a:srgbClr val="3300FF"/>
                </a:solidFill>
                <a:latin typeface="Gill Sans" panose="020B0502020104020203" pitchFamily="34" charset="-79"/>
                <a:cs typeface="Gill Sans" panose="020B0502020104020203" pitchFamily="34" charset="-79"/>
              </a:rPr>
              <a:t>	and then turn left.</a:t>
            </a:r>
          </a:p>
          <a:p>
            <a:pPr eaLnBrk="1" hangingPunct="1"/>
            <a:r>
              <a:rPr kumimoji="1" lang="en-US" altLang="ja-JP" sz="4000" b="1">
                <a:solidFill>
                  <a:srgbClr val="3300FF"/>
                </a:solidFill>
                <a:latin typeface="Gill Sans" panose="020B0502020104020203" pitchFamily="34" charset="-79"/>
                <a:cs typeface="Gill Sans" panose="020B0502020104020203" pitchFamily="34" charset="-79"/>
              </a:rPr>
              <a:t>When you get to the park,</a:t>
            </a:r>
          </a:p>
          <a:p>
            <a:pPr eaLnBrk="1" hangingPunct="1"/>
            <a:r>
              <a:rPr kumimoji="1" lang="en-US" altLang="ja-JP" sz="4000" b="1">
                <a:solidFill>
                  <a:srgbClr val="3300FF"/>
                </a:solidFill>
                <a:latin typeface="Gill Sans" panose="020B0502020104020203" pitchFamily="34" charset="-79"/>
                <a:cs typeface="Gill Sans" panose="020B0502020104020203" pitchFamily="34" charset="-79"/>
              </a:rPr>
              <a:t>	you’ll see it on your right.</a:t>
            </a:r>
            <a:r>
              <a:rPr kumimoji="1" lang="en-US" altLang="ja-JP" sz="4000" b="1">
                <a:solidFill>
                  <a:schemeClr val="hlink"/>
                </a:solidFill>
                <a:latin typeface="Gill Sans" panose="020B0502020104020203" pitchFamily="34" charset="-79"/>
                <a:cs typeface="Gill Sans" panose="020B0502020104020203" pitchFamily="34" charset="-79"/>
              </a:rPr>
              <a:t> </a:t>
            </a:r>
            <a:r>
              <a:rPr kumimoji="1" lang="en-US" altLang="ja-JP" sz="4000" b="1">
                <a:solidFill>
                  <a:schemeClr val="hlink"/>
                </a:solidFill>
                <a:latin typeface="Comic Sans MS" panose="030F0902030302020204" pitchFamily="66" charset="0"/>
              </a:rPr>
              <a:t>	   </a:t>
            </a:r>
          </a:p>
        </p:txBody>
      </p:sp>
      <p:sp>
        <p:nvSpPr>
          <p:cNvPr id="26629" name="Rectangle 5">
            <a:extLst>
              <a:ext uri="{FF2B5EF4-FFF2-40B4-BE49-F238E27FC236}">
                <a16:creationId xmlns:a16="http://schemas.microsoft.com/office/drawing/2014/main" id="{8EFEADA5-F80C-B647-8392-B9DD133A7952}"/>
              </a:ext>
            </a:extLst>
          </p:cNvPr>
          <p:cNvSpPr>
            <a:spLocks noGrp="1" noChangeArrowheads="1"/>
          </p:cNvSpPr>
          <p:nvPr>
            <p:ph sz="half" idx="2"/>
          </p:nvPr>
        </p:nvSpPr>
        <p:spPr>
          <a:xfrm flipH="1" flipV="1">
            <a:off x="4932363" y="6132513"/>
            <a:ext cx="212725" cy="249237"/>
          </a:xfrm>
        </p:spPr>
        <p:txBody>
          <a:bodyPr/>
          <a:lstStyle/>
          <a:p>
            <a:pPr eaLnBrk="1" hangingPunct="1"/>
            <a:endParaRPr lang="en-US" altLang="en-US" sz="28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5FE107A-A5B5-AA4A-BF53-DBFAC1D67CFD}"/>
              </a:ext>
            </a:extLst>
          </p:cNvPr>
          <p:cNvSpPr>
            <a:spLocks noGrp="1" noChangeArrowheads="1"/>
          </p:cNvSpPr>
          <p:nvPr>
            <p:ph type="title"/>
          </p:nvPr>
        </p:nvSpPr>
        <p:spPr/>
        <p:txBody>
          <a:bodyPr/>
          <a:lstStyle/>
          <a:p>
            <a:pPr eaLnBrk="1" hangingPunct="1"/>
            <a:r>
              <a:rPr lang="en-US" altLang="ja-JP" sz="4800" b="1">
                <a:latin typeface="Gill Sans" panose="020B0502020104020203" pitchFamily="34" charset="-79"/>
                <a:cs typeface="Gill Sans" panose="020B0502020104020203" pitchFamily="34" charset="-79"/>
              </a:rPr>
              <a:t>Did you say…</a:t>
            </a:r>
          </a:p>
        </p:txBody>
      </p:sp>
      <p:sp>
        <p:nvSpPr>
          <p:cNvPr id="28675" name="Rectangle 3">
            <a:extLst>
              <a:ext uri="{FF2B5EF4-FFF2-40B4-BE49-F238E27FC236}">
                <a16:creationId xmlns:a16="http://schemas.microsoft.com/office/drawing/2014/main" id="{067CE2DC-2620-8945-895F-E5C2D85EC960}"/>
              </a:ext>
            </a:extLst>
          </p:cNvPr>
          <p:cNvSpPr>
            <a:spLocks noGrp="1" noChangeArrowheads="1"/>
          </p:cNvSpPr>
          <p:nvPr>
            <p:ph type="body" sz="half" idx="1"/>
          </p:nvPr>
        </p:nvSpPr>
        <p:spPr>
          <a:xfrm>
            <a:off x="1476375" y="1989138"/>
            <a:ext cx="3810000" cy="4114800"/>
          </a:xfrm>
        </p:spPr>
        <p:txBody>
          <a:bodyPr/>
          <a:lstStyle/>
          <a:p>
            <a:pPr eaLnBrk="1" hangingPunct="1">
              <a:buFontTx/>
              <a:buNone/>
            </a:pPr>
            <a:r>
              <a:rPr lang="en-US" altLang="ja-JP" sz="2800"/>
              <a:t> </a:t>
            </a:r>
          </a:p>
        </p:txBody>
      </p:sp>
      <p:sp>
        <p:nvSpPr>
          <p:cNvPr id="28676" name="Rectangle 4">
            <a:extLst>
              <a:ext uri="{FF2B5EF4-FFF2-40B4-BE49-F238E27FC236}">
                <a16:creationId xmlns:a16="http://schemas.microsoft.com/office/drawing/2014/main" id="{370200C8-0DB6-0E42-8D52-19975FFF7A3D}"/>
              </a:ext>
            </a:extLst>
          </p:cNvPr>
          <p:cNvSpPr>
            <a:spLocks noChangeArrowheads="1"/>
          </p:cNvSpPr>
          <p:nvPr/>
        </p:nvSpPr>
        <p:spPr bwMode="auto">
          <a:xfrm>
            <a:off x="0" y="2205038"/>
            <a:ext cx="954087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ja-JP" sz="4000" b="1">
                <a:solidFill>
                  <a:schemeClr val="tx2"/>
                </a:solidFill>
                <a:latin typeface="Gill Sans" panose="020B0502020104020203" pitchFamily="34" charset="-79"/>
                <a:cs typeface="Gill Sans" panose="020B0502020104020203" pitchFamily="34" charset="-79"/>
              </a:rPr>
              <a:t>I go down this street to the corner</a:t>
            </a:r>
          </a:p>
          <a:p>
            <a:pPr eaLnBrk="1" hangingPunct="1"/>
            <a:r>
              <a:rPr kumimoji="1" lang="en-US" altLang="ja-JP" sz="4000" b="1">
                <a:solidFill>
                  <a:schemeClr val="tx2"/>
                </a:solidFill>
                <a:latin typeface="Gill Sans" panose="020B0502020104020203" pitchFamily="34" charset="-79"/>
                <a:cs typeface="Gill Sans" panose="020B0502020104020203" pitchFamily="34" charset="-79"/>
              </a:rPr>
              <a:t>	and then turn right.</a:t>
            </a:r>
          </a:p>
          <a:p>
            <a:pPr eaLnBrk="1" hangingPunct="1"/>
            <a:r>
              <a:rPr kumimoji="1" lang="en-US" altLang="ja-JP" sz="4000" b="1">
                <a:solidFill>
                  <a:schemeClr val="tx2"/>
                </a:solidFill>
                <a:latin typeface="Gill Sans" panose="020B0502020104020203" pitchFamily="34" charset="-79"/>
                <a:cs typeface="Gill Sans" panose="020B0502020104020203" pitchFamily="34" charset="-79"/>
              </a:rPr>
              <a:t>I go down that street </a:t>
            </a:r>
          </a:p>
          <a:p>
            <a:pPr eaLnBrk="1" hangingPunct="1"/>
            <a:r>
              <a:rPr kumimoji="1" lang="en-US" altLang="ja-JP" sz="4000" b="1">
                <a:solidFill>
                  <a:schemeClr val="tx2"/>
                </a:solidFill>
                <a:latin typeface="Gill Sans" panose="020B0502020104020203" pitchFamily="34" charset="-79"/>
                <a:cs typeface="Gill Sans" panose="020B0502020104020203" pitchFamily="34" charset="-79"/>
              </a:rPr>
              <a:t>	to Main Street,	</a:t>
            </a:r>
          </a:p>
          <a:p>
            <a:pPr eaLnBrk="1" hangingPunct="1"/>
            <a:r>
              <a:rPr kumimoji="1" lang="en-US" altLang="ja-JP" sz="4000" b="1">
                <a:solidFill>
                  <a:schemeClr val="tx2"/>
                </a:solidFill>
                <a:latin typeface="Gill Sans" panose="020B0502020104020203" pitchFamily="34" charset="-79"/>
                <a:cs typeface="Gill Sans" panose="020B0502020104020203" pitchFamily="34" charset="-79"/>
              </a:rPr>
              <a:t>	and then turn left.</a:t>
            </a:r>
          </a:p>
          <a:p>
            <a:pPr eaLnBrk="1" hangingPunct="1"/>
            <a:r>
              <a:rPr kumimoji="1" lang="en-US" altLang="ja-JP" sz="4000" b="1">
                <a:solidFill>
                  <a:schemeClr val="tx2"/>
                </a:solidFill>
                <a:latin typeface="Gill Sans" panose="020B0502020104020203" pitchFamily="34" charset="-79"/>
                <a:cs typeface="Gill Sans" panose="020B0502020104020203" pitchFamily="34" charset="-79"/>
              </a:rPr>
              <a:t>When I get to the park,</a:t>
            </a:r>
          </a:p>
          <a:p>
            <a:pPr eaLnBrk="1" hangingPunct="1"/>
            <a:r>
              <a:rPr kumimoji="1" lang="en-US" altLang="ja-JP" sz="4000" b="1">
                <a:solidFill>
                  <a:schemeClr val="tx2"/>
                </a:solidFill>
                <a:latin typeface="Gill Sans" panose="020B0502020104020203" pitchFamily="34" charset="-79"/>
                <a:cs typeface="Gill Sans" panose="020B0502020104020203" pitchFamily="34" charset="-79"/>
              </a:rPr>
              <a:t>	I’ll see it on my left?</a:t>
            </a:r>
            <a:r>
              <a:rPr kumimoji="1" lang="en-US" altLang="ja-JP" sz="4000" b="1">
                <a:solidFill>
                  <a:schemeClr val="folHlink"/>
                </a:solidFill>
                <a:latin typeface="Gill Sans" panose="020B0502020104020203" pitchFamily="34" charset="-79"/>
                <a:cs typeface="Gill Sans" panose="020B0502020104020203" pitchFamily="34" charset="-79"/>
              </a:rPr>
              <a:t>	</a:t>
            </a:r>
            <a:r>
              <a:rPr kumimoji="1" lang="en-US" altLang="ja-JP" sz="4000" b="1">
                <a:solidFill>
                  <a:schemeClr val="hlink"/>
                </a:solidFill>
                <a:latin typeface="Gill Sans" panose="020B0502020104020203" pitchFamily="34" charset="-79"/>
                <a:cs typeface="Gill Sans" panose="020B0502020104020203" pitchFamily="34" charset="-79"/>
              </a:rPr>
              <a:t>   </a:t>
            </a:r>
          </a:p>
        </p:txBody>
      </p:sp>
      <p:sp>
        <p:nvSpPr>
          <p:cNvPr id="28677" name="Rectangle 5">
            <a:extLst>
              <a:ext uri="{FF2B5EF4-FFF2-40B4-BE49-F238E27FC236}">
                <a16:creationId xmlns:a16="http://schemas.microsoft.com/office/drawing/2014/main" id="{4C3A28EC-B2B2-E64F-9052-520FDA61087E}"/>
              </a:ext>
            </a:extLst>
          </p:cNvPr>
          <p:cNvSpPr>
            <a:spLocks noGrp="1" noChangeArrowheads="1"/>
          </p:cNvSpPr>
          <p:nvPr>
            <p:ph sz="half" idx="2"/>
          </p:nvPr>
        </p:nvSpPr>
        <p:spPr>
          <a:xfrm flipH="1" flipV="1">
            <a:off x="4932363" y="6132513"/>
            <a:ext cx="212725" cy="249237"/>
          </a:xfrm>
        </p:spPr>
        <p:txBody>
          <a:bodyPr/>
          <a:lstStyle/>
          <a:p>
            <a:pPr eaLnBrk="1" hangingPunct="1"/>
            <a:endParaRPr lang="en-US" altLang="en-US" sz="280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858E11F-04FE-CE48-8894-37C4413DEC13}"/>
              </a:ext>
            </a:extLst>
          </p:cNvPr>
          <p:cNvSpPr>
            <a:spLocks noGrp="1" noChangeArrowheads="1"/>
          </p:cNvSpPr>
          <p:nvPr>
            <p:ph type="title"/>
          </p:nvPr>
        </p:nvSpPr>
        <p:spPr/>
        <p:txBody>
          <a:bodyPr/>
          <a:lstStyle/>
          <a:p>
            <a:pPr eaLnBrk="1" hangingPunct="1"/>
            <a:endParaRPr lang="en-US" altLang="en-US" sz="4800"/>
          </a:p>
        </p:txBody>
      </p:sp>
      <p:sp>
        <p:nvSpPr>
          <p:cNvPr id="30723" name="Rectangle 3">
            <a:extLst>
              <a:ext uri="{FF2B5EF4-FFF2-40B4-BE49-F238E27FC236}">
                <a16:creationId xmlns:a16="http://schemas.microsoft.com/office/drawing/2014/main" id="{C2E6BC1A-44DE-5A4C-B260-4C6D7F5B8BA8}"/>
              </a:ext>
            </a:extLst>
          </p:cNvPr>
          <p:cNvSpPr>
            <a:spLocks noGrp="1" noChangeArrowheads="1"/>
          </p:cNvSpPr>
          <p:nvPr>
            <p:ph type="body" idx="1"/>
          </p:nvPr>
        </p:nvSpPr>
        <p:spPr>
          <a:xfrm>
            <a:off x="1524000" y="838200"/>
            <a:ext cx="6624638" cy="6308725"/>
          </a:xfrm>
        </p:spPr>
        <p:txBody>
          <a:bodyPr/>
          <a:lstStyle/>
          <a:p>
            <a:pPr eaLnBrk="1" hangingPunct="1">
              <a:lnSpc>
                <a:spcPct val="90000"/>
              </a:lnSpc>
            </a:pPr>
            <a:r>
              <a:rPr lang="en-US" altLang="ja-JP" sz="4400" b="1">
                <a:solidFill>
                  <a:schemeClr val="tx2"/>
                </a:solidFill>
                <a:latin typeface="Gill Sans" panose="020B0502020104020203" pitchFamily="34" charset="-79"/>
                <a:cs typeface="Gill Sans" panose="020B0502020104020203" pitchFamily="34" charset="-79"/>
              </a:rPr>
              <a:t>Right</a:t>
            </a:r>
            <a:r>
              <a:rPr lang="en-US" altLang="ja-JP" sz="4400">
                <a:latin typeface="Gill Sans" panose="020B0502020104020203" pitchFamily="34" charset="-79"/>
                <a:cs typeface="Gill Sans" panose="020B0502020104020203" pitchFamily="34" charset="-79"/>
              </a:rPr>
              <a:t>.</a:t>
            </a:r>
            <a:endParaRPr lang="en-US" altLang="ja-JP" sz="4400">
              <a:solidFill>
                <a:schemeClr val="hlink"/>
              </a:solidFill>
              <a:latin typeface="Gill Sans" panose="020B0502020104020203" pitchFamily="34" charset="-79"/>
              <a:cs typeface="Gill Sans" panose="020B0502020104020203" pitchFamily="34" charset="-79"/>
            </a:endParaRPr>
          </a:p>
          <a:p>
            <a:pPr lvl="4" eaLnBrk="1" hangingPunct="1">
              <a:lnSpc>
                <a:spcPct val="90000"/>
              </a:lnSpc>
              <a:buFontTx/>
              <a:buNone/>
            </a:pPr>
            <a:r>
              <a:rPr lang="en-US" altLang="ja-JP" sz="4400" b="1">
                <a:solidFill>
                  <a:srgbClr val="3300FF"/>
                </a:solidFill>
                <a:latin typeface="Gill Sans" panose="020B0502020104020203" pitchFamily="34" charset="-79"/>
                <a:cs typeface="Gill Sans" panose="020B0502020104020203" pitchFamily="34" charset="-79"/>
              </a:rPr>
              <a:t>		•Left?</a:t>
            </a:r>
            <a:endParaRPr lang="en-US" altLang="ja-JP" sz="4400" b="1">
              <a:solidFill>
                <a:schemeClr val="hlink"/>
              </a:solidFill>
              <a:latin typeface="Gill Sans" panose="020B0502020104020203" pitchFamily="34" charset="-79"/>
              <a:cs typeface="Gill Sans" panose="020B0502020104020203" pitchFamily="34" charset="-79"/>
            </a:endParaRPr>
          </a:p>
          <a:p>
            <a:pPr eaLnBrk="1" hangingPunct="1">
              <a:lnSpc>
                <a:spcPct val="90000"/>
              </a:lnSpc>
            </a:pPr>
            <a:r>
              <a:rPr lang="en-US" altLang="ja-JP" sz="4400" b="1">
                <a:solidFill>
                  <a:schemeClr val="tx2"/>
                </a:solidFill>
                <a:latin typeface="Gill Sans" panose="020B0502020104020203" pitchFamily="34" charset="-79"/>
                <a:cs typeface="Gill Sans" panose="020B0502020104020203" pitchFamily="34" charset="-79"/>
              </a:rPr>
              <a:t>No, right!</a:t>
            </a:r>
            <a:endParaRPr lang="en-US" altLang="ja-JP" sz="4400">
              <a:latin typeface="Gill Sans" panose="020B0502020104020203" pitchFamily="34" charset="-79"/>
              <a:cs typeface="Gill Sans" panose="020B0502020104020203" pitchFamily="34" charset="-79"/>
            </a:endParaRPr>
          </a:p>
          <a:p>
            <a:pPr lvl="4" eaLnBrk="1" hangingPunct="1">
              <a:lnSpc>
                <a:spcPct val="90000"/>
              </a:lnSpc>
              <a:buFontTx/>
              <a:buNone/>
            </a:pPr>
            <a:r>
              <a:rPr lang="en-US" altLang="ja-JP" sz="4400" b="1">
                <a:solidFill>
                  <a:srgbClr val="3300FF"/>
                </a:solidFill>
                <a:latin typeface="Gill Sans" panose="020B0502020104020203" pitchFamily="34" charset="-79"/>
                <a:cs typeface="Gill Sans" panose="020B0502020104020203" pitchFamily="34" charset="-79"/>
              </a:rPr>
              <a:t>		•Not left?</a:t>
            </a:r>
            <a:endParaRPr lang="en-US" altLang="ja-JP" sz="4400">
              <a:latin typeface="Gill Sans" panose="020B0502020104020203" pitchFamily="34" charset="-79"/>
              <a:cs typeface="Gill Sans" panose="020B0502020104020203" pitchFamily="34" charset="-79"/>
            </a:endParaRPr>
          </a:p>
          <a:p>
            <a:pPr eaLnBrk="1" hangingPunct="1">
              <a:lnSpc>
                <a:spcPct val="90000"/>
              </a:lnSpc>
            </a:pPr>
            <a:r>
              <a:rPr lang="en-US" altLang="ja-JP" sz="4400" b="1">
                <a:solidFill>
                  <a:schemeClr val="tx2"/>
                </a:solidFill>
                <a:latin typeface="Gill Sans" panose="020B0502020104020203" pitchFamily="34" charset="-79"/>
                <a:cs typeface="Gill Sans" panose="020B0502020104020203" pitchFamily="34" charset="-79"/>
              </a:rPr>
              <a:t>Go right!</a:t>
            </a:r>
            <a:endParaRPr lang="en-US" altLang="ja-JP" sz="4400">
              <a:latin typeface="Gill Sans" panose="020B0502020104020203" pitchFamily="34" charset="-79"/>
              <a:cs typeface="Gill Sans" panose="020B0502020104020203" pitchFamily="34" charset="-79"/>
            </a:endParaRPr>
          </a:p>
          <a:p>
            <a:pPr lvl="4" eaLnBrk="1" hangingPunct="1">
              <a:lnSpc>
                <a:spcPct val="90000"/>
              </a:lnSpc>
              <a:buFontTx/>
              <a:buNone/>
            </a:pPr>
            <a:r>
              <a:rPr lang="en-US" altLang="ja-JP" sz="4400" b="1">
                <a:solidFill>
                  <a:srgbClr val="3300FF"/>
                </a:solidFill>
                <a:latin typeface="Gill Sans" panose="020B0502020104020203" pitchFamily="34" charset="-79"/>
                <a:cs typeface="Gill Sans" panose="020B0502020104020203" pitchFamily="34" charset="-79"/>
              </a:rPr>
              <a:t>		•Oh, right!</a:t>
            </a:r>
            <a:endParaRPr lang="en-US" altLang="ja-JP" sz="4400" b="1">
              <a:solidFill>
                <a:schemeClr val="hlink"/>
              </a:solidFill>
              <a:latin typeface="Gill Sans" panose="020B0502020104020203" pitchFamily="34" charset="-79"/>
              <a:cs typeface="Gill Sans" panose="020B0502020104020203" pitchFamily="34" charset="-79"/>
            </a:endParaRPr>
          </a:p>
          <a:p>
            <a:pPr eaLnBrk="1" hangingPunct="1">
              <a:lnSpc>
                <a:spcPct val="90000"/>
              </a:lnSpc>
            </a:pPr>
            <a:r>
              <a:rPr lang="en-US" altLang="ja-JP" sz="4400" b="1">
                <a:solidFill>
                  <a:schemeClr val="tx2"/>
                </a:solidFill>
                <a:latin typeface="Gill Sans" panose="020B0502020104020203" pitchFamily="34" charset="-79"/>
                <a:cs typeface="Gill Sans" panose="020B0502020104020203" pitchFamily="34" charset="-79"/>
              </a:rPr>
              <a:t>YEAH!</a:t>
            </a:r>
            <a:endParaRPr lang="en-US" altLang="ja-JP" sz="4800" b="1">
              <a:solidFill>
                <a:schemeClr val="hlink"/>
              </a:solidFill>
              <a:latin typeface="Gill Sans" panose="020B0502020104020203" pitchFamily="34" charset="-79"/>
              <a:cs typeface="Gill Sans" panose="020B0502020104020203" pitchFamily="34" charset="-79"/>
            </a:endParaRPr>
          </a:p>
          <a:p>
            <a:pPr lvl="4" eaLnBrk="1" hangingPunct="1">
              <a:lnSpc>
                <a:spcPct val="90000"/>
              </a:lnSpc>
            </a:pPr>
            <a:endParaRPr lang="en-US" altLang="ja-JP" sz="3600">
              <a:solidFill>
                <a:schemeClr val="hlink"/>
              </a:solidFill>
              <a:latin typeface="Comic Sans MS" panose="030F0902030302020204" pitchFamily="66" charset="0"/>
            </a:endParaRPr>
          </a:p>
          <a:p>
            <a:pPr lvl="4" eaLnBrk="1" hangingPunct="1">
              <a:lnSpc>
                <a:spcPct val="90000"/>
              </a:lnSpc>
            </a:pPr>
            <a:endParaRPr lang="en-US" altLang="ja-JP" sz="3600">
              <a:solidFill>
                <a:schemeClr val="hlink"/>
              </a:solidFill>
              <a:latin typeface="Comic Sans MS" panose="030F0902030302020204" pitchFamily="66" charset="0"/>
            </a:endParaRPr>
          </a:p>
          <a:p>
            <a:pPr lvl="4" eaLnBrk="1" hangingPunct="1">
              <a:lnSpc>
                <a:spcPct val="90000"/>
              </a:lnSpc>
            </a:pPr>
            <a:endParaRPr lang="en-US" altLang="ja-JP" sz="3600">
              <a:solidFill>
                <a:schemeClr val="hlink"/>
              </a:solidFill>
              <a:latin typeface="Comic Sans MS" panose="030F0902030302020204" pitchFamily="66" charset="0"/>
            </a:endParaRPr>
          </a:p>
          <a:p>
            <a:pPr lvl="4" eaLnBrk="1" hangingPunct="1">
              <a:lnSpc>
                <a:spcPct val="90000"/>
              </a:lnSpc>
            </a:pPr>
            <a:endParaRPr lang="en-US" altLang="ja-JP" sz="3600">
              <a:solidFill>
                <a:schemeClr val="hlink"/>
              </a:solidFill>
              <a:latin typeface="Comic Sans MS" panose="030F0902030302020204" pitchFamily="66"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00F1E3F-B022-DC43-81D7-FA5A4860B7DB}"/>
              </a:ext>
            </a:extLst>
          </p:cNvPr>
          <p:cNvSpPr>
            <a:spLocks noGrp="1" noChangeArrowheads="1"/>
          </p:cNvSpPr>
          <p:nvPr>
            <p:ph type="body" idx="1"/>
          </p:nvPr>
        </p:nvSpPr>
        <p:spPr>
          <a:xfrm>
            <a:off x="5438775" y="3824288"/>
            <a:ext cx="3095625" cy="1728787"/>
          </a:xfrm>
        </p:spPr>
        <p:txBody>
          <a:bodyPr/>
          <a:lstStyle/>
          <a:p>
            <a:pPr lvl="4" eaLnBrk="1" hangingPunct="1">
              <a:buFontTx/>
              <a:buNone/>
            </a:pPr>
            <a:r>
              <a:rPr lang="en-US" altLang="ja-JP" sz="9600">
                <a:solidFill>
                  <a:schemeClr val="tx2"/>
                </a:solidFill>
                <a:latin typeface="Gill Sans" panose="020B0502020104020203" pitchFamily="34" charset="-79"/>
                <a:cs typeface="Gill Sans" panose="020B0502020104020203" pitchFamily="34" charset="-79"/>
              </a:rPr>
              <a:t>?</a:t>
            </a:r>
          </a:p>
        </p:txBody>
      </p:sp>
      <p:sp>
        <p:nvSpPr>
          <p:cNvPr id="32771" name="Rectangle 3">
            <a:extLst>
              <a:ext uri="{FF2B5EF4-FFF2-40B4-BE49-F238E27FC236}">
                <a16:creationId xmlns:a16="http://schemas.microsoft.com/office/drawing/2014/main" id="{C30B7559-0886-4C42-9B0F-4B711E5F8B91}"/>
              </a:ext>
            </a:extLst>
          </p:cNvPr>
          <p:cNvSpPr>
            <a:spLocks noGrp="1" noChangeArrowheads="1"/>
          </p:cNvSpPr>
          <p:nvPr>
            <p:ph type="title"/>
          </p:nvPr>
        </p:nvSpPr>
        <p:spPr/>
        <p:txBody>
          <a:bodyPr/>
          <a:lstStyle/>
          <a:p>
            <a:pPr eaLnBrk="1" hangingPunct="1"/>
            <a:endParaRPr lang="en-US" altLang="en-US"/>
          </a:p>
        </p:txBody>
      </p:sp>
      <p:pic>
        <p:nvPicPr>
          <p:cNvPr id="32772" name="Picture 4">
            <a:extLst>
              <a:ext uri="{FF2B5EF4-FFF2-40B4-BE49-F238E27FC236}">
                <a16:creationId xmlns:a16="http://schemas.microsoft.com/office/drawing/2014/main" id="{76ACC1A0-E8DF-A045-B9B1-97650CE04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64262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384</TotalTime>
  <Words>481</Words>
  <Application>Microsoft Macintosh PowerPoint</Application>
  <PresentationFormat>On-screen Show (4:3)</PresentationFormat>
  <Paragraphs>119</Paragraphs>
  <Slides>19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Comic Sans MS</vt:lpstr>
      <vt:lpstr>Gill Sans</vt:lpstr>
      <vt:lpstr>Tahoma</vt:lpstr>
      <vt:lpstr>Times</vt:lpstr>
      <vt:lpstr>Times New Roman</vt:lpstr>
      <vt:lpstr>Office Theme</vt:lpstr>
      <vt:lpstr>Jazz   chant</vt:lpstr>
      <vt:lpstr>Jazz   chant</vt:lpstr>
      <vt:lpstr>Jazz   chant</vt:lpstr>
      <vt:lpstr>PowerPoint Presentation</vt:lpstr>
      <vt:lpstr>Excuse me.</vt:lpstr>
      <vt:lpstr>Excuse me.    Where’s the bank?</vt:lpstr>
      <vt:lpstr>Did you say…</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vector>
  </TitlesOfParts>
  <Company>Miyagi Gakuin Women's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learning &amp;  the senses</dc:title>
  <dc:creator>Marc Helgesen Office 2004</dc:creator>
  <cp:lastModifiedBy>Microsoft Office User</cp:lastModifiedBy>
  <cp:revision>63</cp:revision>
  <dcterms:created xsi:type="dcterms:W3CDTF">2010-04-11T10:32:28Z</dcterms:created>
  <dcterms:modified xsi:type="dcterms:W3CDTF">2021-02-10T01:19:31Z</dcterms:modified>
</cp:coreProperties>
</file>