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3FCF4C-B48A-C614-88E8-529ED0761A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C64AED6-BDCA-E049-F909-7F04BA96CB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F4EE78-1D18-D0DB-ECED-41F05F5DD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9CCE-DD29-4F43-BBA8-335BC976376A}" type="datetimeFigureOut">
              <a:rPr kumimoji="1" lang="en-US" altLang="ja-JP" smtClean="0"/>
              <a:t>7/2/2022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41B069-5E24-0F2B-5AEC-67749D2A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7E0A57-F5CD-68BD-05E7-4A27A4584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B302-159E-F144-90E7-336C7AEA61A9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587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550842-B019-E4DA-FB9F-E91FB2E81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321B30F-8457-265C-DEB0-B99A49B018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773D98-CD0D-3CCE-36D8-D81C6C217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9CCE-DD29-4F43-BBA8-335BC976376A}" type="datetimeFigureOut">
              <a:rPr kumimoji="1" lang="en-US" altLang="ja-JP" smtClean="0"/>
              <a:t>7/2/2022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4ACCCD-FDA8-1F0F-AB96-929FC16EB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9E8AC2-DB4E-F62F-6CA2-FAA54F125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B302-159E-F144-90E7-336C7AEA61A9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74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99840E4-7F8B-3BFF-E1F9-4A069A57A2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9090BC0-4450-31EA-DB5E-43EC6E745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61B280-3F7F-A931-4DED-0478DE617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9CCE-DD29-4F43-BBA8-335BC976376A}" type="datetimeFigureOut">
              <a:rPr kumimoji="1" lang="en-US" altLang="ja-JP" smtClean="0"/>
              <a:t>7/2/2022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AB42A6-6777-4E27-D097-45887ADA2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EA7E18-1021-043E-3997-FC40AE671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B302-159E-F144-90E7-336C7AEA61A9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92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D11CD9-7867-BA68-9503-30B9D42FD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50F76D-B666-9FC5-7AAE-A6D501551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2FCAA6-1CC1-204F-B335-346DCF97A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9CCE-DD29-4F43-BBA8-335BC976376A}" type="datetimeFigureOut">
              <a:rPr kumimoji="1" lang="en-US" altLang="ja-JP" smtClean="0"/>
              <a:t>7/2/2022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48B876-C616-A6A5-E9B2-A7C59C60F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961915-7B80-D8B9-F530-B18924FC4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B302-159E-F144-90E7-336C7AEA61A9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71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1E4F07-E02F-1F73-69FB-B158FDCB7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F6B4D83-7C8F-C37D-DBE4-906B10287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1BE5BB-1556-6BB0-C048-492C65FF1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9CCE-DD29-4F43-BBA8-335BC976376A}" type="datetimeFigureOut">
              <a:rPr kumimoji="1" lang="en-US" altLang="ja-JP" smtClean="0"/>
              <a:t>7/2/2022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05624E-8137-05B4-9C8E-A45C0070F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7DF90E-C742-3E68-CE1B-B24CCF9B1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B302-159E-F144-90E7-336C7AEA61A9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071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83C7D9-C0D3-BFFD-20CA-F2F2860C4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5423C2-3695-F22B-AFCA-321C42900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C5AD0B2-29AC-B46F-F457-CF35606BC2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6EAD22D-D969-3497-5CE3-BF0E8E33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9CCE-DD29-4F43-BBA8-335BC976376A}" type="datetimeFigureOut">
              <a:rPr kumimoji="1" lang="en-US" altLang="ja-JP" smtClean="0"/>
              <a:t>7/2/2022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580258-0BAF-86B4-853F-4E1FB8366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BA32BF-4235-511A-FFD9-A7280E8BD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B302-159E-F144-90E7-336C7AEA61A9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37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5C51D7-5E8C-CC32-E153-2E3ACC94F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F0DD010-9242-82C2-3C55-53A86E9CA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A71ECA-A01A-F815-2F40-CF91D0CACB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E5BE710-B63A-A8DA-A748-BBA5C26A02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DDADAC3-56FC-AA20-AE1D-F9244E6331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37458B2-1D9A-3EA3-7E7C-426BF111D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9CCE-DD29-4F43-BBA8-335BC976376A}" type="datetimeFigureOut">
              <a:rPr kumimoji="1" lang="en-US" altLang="ja-JP" smtClean="0"/>
              <a:t>7/2/2022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9EEC215-FC76-1E2F-4678-79BD20A26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E837F7B-6D42-1C67-F40F-A6EE5865D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B302-159E-F144-90E7-336C7AEA61A9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646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927DE1-0607-82C8-EC60-6F9626466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73FF64E-1774-54B7-E1B1-65DC83B08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9CCE-DD29-4F43-BBA8-335BC976376A}" type="datetimeFigureOut">
              <a:rPr kumimoji="1" lang="en-US" altLang="ja-JP" smtClean="0"/>
              <a:t>7/2/2022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1CF0C27-D9AE-C9A1-F03A-64645A217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6555856-F587-BA22-27FC-395A959B3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B302-159E-F144-90E7-336C7AEA61A9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37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28A5B6E-9A93-8383-986B-3BBC0C631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9CCE-DD29-4F43-BBA8-335BC976376A}" type="datetimeFigureOut">
              <a:rPr kumimoji="1" lang="en-US" altLang="ja-JP" smtClean="0"/>
              <a:t>7/2/2022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4DD3081-D8A2-60A3-1567-F54E3DE4A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75020E-FD2B-1EB4-850F-00CB9CF9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B302-159E-F144-90E7-336C7AEA61A9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47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E1E4F1-04AB-CAC8-39AC-56586EC72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DE48D6-6A3F-0415-D8B8-282AFC1D5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DF4076-5265-9468-ADAB-C69B13ECD1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57F149C-CFBF-2D66-2EBF-04EE35248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9CCE-DD29-4F43-BBA8-335BC976376A}" type="datetimeFigureOut">
              <a:rPr kumimoji="1" lang="en-US" altLang="ja-JP" smtClean="0"/>
              <a:t>7/2/2022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E55F304-843E-4255-D9A9-3BC68A6D6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264412-575D-3E15-E77B-DBB499C20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B302-159E-F144-90E7-336C7AEA61A9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10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F4BB8A-2539-30FF-28AD-99812D59C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F7BC264-5978-03D6-0FC1-01AF64BA9B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D68B00F-D8DC-C3E9-2FA5-121B3A00A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556434-38B8-77A8-CB6B-8EA4D47AD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9CCE-DD29-4F43-BBA8-335BC976376A}" type="datetimeFigureOut">
              <a:rPr kumimoji="1" lang="en-US" altLang="ja-JP" smtClean="0"/>
              <a:t>7/2/2022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C2B91F-B9C6-F46C-1463-57429DF23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74369E8-7CA9-2B31-E4B0-FF8BE7C87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B302-159E-F144-90E7-336C7AEA61A9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184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1B75E90-D401-A436-564A-D6DAB401E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A1CBC17-A420-6051-B562-2BE0EC895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968A0B-F917-1EBA-6C84-0A88E3FBF7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D9CCE-DD29-4F43-BBA8-335BC976376A}" type="datetimeFigureOut">
              <a:rPr kumimoji="1" lang="en-US" altLang="ja-JP" smtClean="0"/>
              <a:t>7/2/2022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847DF8-C816-8EA6-BCD8-13F6DFAB0A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09C98D-B7C8-804F-D6D1-4BF709065A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FB302-159E-F144-90E7-336C7AEA61A9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551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D27736-4B6E-7000-AEC2-EEB6CCD819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Energy break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999406A-47F1-D73C-3FF6-24C9EE6909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985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216981-E30F-6E0A-3D8F-CF9236DF4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Standing back bending stretch 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B8EF15-505E-E4C3-8D6D-BF30BE798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Stand up. </a:t>
            </a:r>
          </a:p>
          <a:p>
            <a:r>
              <a:rPr lang="en-US" altLang="ja-JP" dirty="0"/>
              <a:t>Set</a:t>
            </a:r>
            <a:r>
              <a:rPr kumimoji="1" lang="en-US" altLang="ja-JP" dirty="0"/>
              <a:t> your feet straight and shoulder-width apart.</a:t>
            </a:r>
            <a:endParaRPr lang="en-US" altLang="ja-JP" dirty="0"/>
          </a:p>
          <a:p>
            <a:r>
              <a:rPr lang="en-US" altLang="ja-JP" dirty="0"/>
              <a:t>Raise your arms.</a:t>
            </a:r>
          </a:p>
          <a:p>
            <a:r>
              <a:rPr lang="en-US" altLang="ja-JP" dirty="0"/>
              <a:t>Bend your upper body backward.</a:t>
            </a:r>
          </a:p>
          <a:p>
            <a:r>
              <a:rPr lang="en-US" altLang="ja-JP" dirty="0"/>
              <a:t>Sit down.</a:t>
            </a:r>
          </a:p>
        </p:txBody>
      </p:sp>
      <p:pic>
        <p:nvPicPr>
          <p:cNvPr id="4" name="図 4">
            <a:extLst>
              <a:ext uri="{FF2B5EF4-FFF2-40B4-BE49-F238E27FC236}">
                <a16:creationId xmlns:a16="http://schemas.microsoft.com/office/drawing/2014/main" id="{CF09293B-16FA-2069-1463-75C201D849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310" y="3918758"/>
            <a:ext cx="2937329" cy="2939242"/>
          </a:xfrm>
          <a:prstGeom prst="rect">
            <a:avLst/>
          </a:prstGeom>
        </p:spPr>
      </p:pic>
      <p:pic>
        <p:nvPicPr>
          <p:cNvPr id="5" name="図 5">
            <a:extLst>
              <a:ext uri="{FF2B5EF4-FFF2-40B4-BE49-F238E27FC236}">
                <a16:creationId xmlns:a16="http://schemas.microsoft.com/office/drawing/2014/main" id="{1E36F7E5-A636-7C48-A13A-9171D096C6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362" y="3918758"/>
            <a:ext cx="2937329" cy="293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330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8FBBA5-8836-31E2-B5F4-8BE966F73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Palm tree pose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2CE91F-8BD8-021E-63C6-430DF72E4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Stand up </a:t>
            </a:r>
          </a:p>
          <a:p>
            <a:r>
              <a:rPr lang="en-US" altLang="ja-JP" dirty="0"/>
              <a:t>Raise your arms and bring them in line with your shoulders.</a:t>
            </a:r>
          </a:p>
          <a:p>
            <a:r>
              <a:rPr kumimoji="1" lang="en-US" altLang="ja-JP" dirty="0"/>
              <a:t>Raise your heels off the floor.</a:t>
            </a:r>
          </a:p>
          <a:p>
            <a:r>
              <a:rPr lang="en-US" altLang="ja-JP" dirty="0"/>
              <a:t>Keep this pose for 5 seconds.</a:t>
            </a:r>
          </a:p>
          <a:p>
            <a:r>
              <a:rPr kumimoji="1" lang="en-US" altLang="ja-JP" dirty="0"/>
              <a:t>Bring your heels down.</a:t>
            </a:r>
          </a:p>
          <a:p>
            <a:r>
              <a:rPr lang="en-US" altLang="ja-JP" dirty="0"/>
              <a:t>Repeat it 5 times.</a:t>
            </a:r>
          </a:p>
          <a:p>
            <a:r>
              <a:rPr lang="en-US" altLang="ja-JP"/>
              <a:t>Sit down.</a:t>
            </a:r>
            <a:endParaRPr lang="en-US" altLang="ja-JP" dirty="0"/>
          </a:p>
        </p:txBody>
      </p:sp>
      <p:pic>
        <p:nvPicPr>
          <p:cNvPr id="4" name="図 4">
            <a:extLst>
              <a:ext uri="{FF2B5EF4-FFF2-40B4-BE49-F238E27FC236}">
                <a16:creationId xmlns:a16="http://schemas.microsoft.com/office/drawing/2014/main" id="{86DB65A4-7616-3B8F-F652-AFB15CEB1C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3612" y="3311712"/>
            <a:ext cx="3000188" cy="300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527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Energy break</vt:lpstr>
      <vt:lpstr>Standing back bending stretch </vt:lpstr>
      <vt:lpstr>Palm tree pose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break</dc:title>
  <dc:creator>lg229022 髙津佐　奈未</dc:creator>
  <cp:lastModifiedBy>stephen ryan</cp:lastModifiedBy>
  <cp:revision>6</cp:revision>
  <dcterms:created xsi:type="dcterms:W3CDTF">2022-06-23T04:57:22Z</dcterms:created>
  <dcterms:modified xsi:type="dcterms:W3CDTF">2022-07-01T22:24:12Z</dcterms:modified>
</cp:coreProperties>
</file>