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8DF86-6961-C9C3-7BE8-F37876407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6DDDCF-111B-319D-5173-95DB169B2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9DADB8-08B4-8BB1-52F4-5CFEC882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AC7C90-C5FC-7392-0B1E-2417C253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F5ABCE-FBF1-F3D0-D950-B3996130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28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4EE3DC-D8CF-D3C7-DAF2-1B0A7221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1F475B-4D42-432F-5BBA-92E84A300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F8110-3F77-E81B-0FDF-033A6493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92EE06-4C4E-F9FC-E068-308B0261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44E85C-526B-6B26-51C2-071366A2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75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256FEB-5786-AEAE-AD2A-95FDEF11C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FA246A-99C3-BAE2-D50D-2FF020CF3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45FA0-596B-0238-B825-152444FD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6321E1-E1C7-7A0D-1E0D-9E4E169F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447562-D664-DC9E-D87E-1A8F28E1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24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B1093-9BD0-D2CD-E80A-488566F9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128B55-4021-3F09-B243-0884E2E41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61E7B9-1BBD-68C6-F9AE-C7699BB5A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F0D79-C198-63F2-BFFD-C3D9DAA0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2E4521-D9BC-851C-314B-7136A79B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19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01CFB3-ECE3-A3BD-EF3C-0B6D072C4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6A5FC3-C793-9B7F-DD70-D3FC35017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877A6C-8107-66BD-7F7D-AA1B1A57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19A821-B52E-23C1-51FC-8E093684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6CA3E-0FA9-E5DD-92D6-024A9AD5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A9FD4-90C9-A909-E2F0-4E48B2A0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385E6A-ACF5-0E6D-6203-EF1D33EC3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BA4078-6549-6953-368B-CDB6E9E9C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D45A7C-C235-FD65-146A-E55FD4D5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D49703-131A-9536-CCCB-7EA84B04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CE4F84-F8E0-2EE5-3CEA-4C7CEB45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18CA8-37BB-2C52-BFC3-A67880CA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C4315C-4927-68B2-1301-33256B14F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3592E4-15CD-DBA0-3A3D-AD8F7A1FD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BCD7A03-9752-9CF7-035D-A04B58D01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BBC04E-889C-2371-E320-A8618266F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4AA6EC-1048-3C32-46DF-E3A6FE6C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3CC1D9-0660-636C-BB84-52EC8C18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D913EB-F5A4-A958-66D5-BAB4A073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8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5BDFB-F05A-932D-A6EC-8474AB3A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1549E6-DD1D-A94D-B0ED-59FD81F6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D2AF0D-E066-03C6-BE27-33D0FCD7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446A97-4C73-BABD-C9A5-3CF930C1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2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3A93A6-2917-BAFF-0FC6-C4E72042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2B7554-2C80-1674-67FA-B96543A8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4CED75-D89D-BB02-01B2-AF2B6669B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42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F00135-933C-0C0A-DD64-ED17A73F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35A801-CD1E-5171-A0BA-0F036194B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E702EA-1AAC-2DAB-34F4-6D3334701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BFE9F3-0273-D633-BBED-D10B01A6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59D5C5-4F46-3330-9E17-6D8636C2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B44CA9-BFCB-1B84-637D-24C0ECF9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D61613-F67E-4196-68B4-0882B48D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750B4C-1041-9F75-F8C5-48EB45E39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A870AE-7114-B06E-1DCC-04B2A0ADF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E9B851-7998-1B77-4A57-39F3346C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4A2A5C-1801-6952-43CF-237D5F0D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295CEF-F6FA-AAE7-B21A-63CCD334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42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84302C-271E-AFC6-5FA8-98FBEBBF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03100B-D990-B208-DBB4-4340D1B6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6B5B0-2D74-A0DB-8755-2F8CDC873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6466-2E42-472D-B33B-72AF2FFD1360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0D7F8D-00F2-0B86-B315-343FF460D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5FF130-C313-AD87-EDCB-E693B3375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F229A-6CA2-4741-865B-7BFFC885A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68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4AE0F2-D4C1-713C-AD52-636880CA4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924" y="412236"/>
            <a:ext cx="4448468" cy="1153551"/>
          </a:xfrm>
        </p:spPr>
        <p:txBody>
          <a:bodyPr>
            <a:normAutofit fontScale="90000"/>
          </a:bodyPr>
          <a:lstStyle/>
          <a:p>
            <a:r>
              <a:rPr kumimoji="1" lang="en-US" altLang="ja-JP" sz="4800" dirty="0">
                <a:ea typeface="+mn-ea"/>
              </a:rPr>
              <a:t>Energy</a:t>
            </a:r>
            <a:r>
              <a:rPr kumimoji="1" lang="ja-JP" altLang="en-US" sz="4800" dirty="0">
                <a:ea typeface="+mn-ea"/>
              </a:rPr>
              <a:t> </a:t>
            </a:r>
            <a:r>
              <a:rPr kumimoji="1" lang="en-US" altLang="ja-JP" sz="4800" dirty="0">
                <a:ea typeface="+mn-ea"/>
              </a:rPr>
              <a:t>Break</a:t>
            </a:r>
            <a:r>
              <a:rPr kumimoji="1" lang="ja-JP" altLang="en-US" sz="4800" dirty="0">
                <a:ea typeface="+mn-ea"/>
              </a:rPr>
              <a:t>＃</a:t>
            </a:r>
            <a:r>
              <a:rPr kumimoji="1" lang="en-US" altLang="ja-JP" sz="4800" dirty="0">
                <a:ea typeface="+mn-ea"/>
              </a:rPr>
              <a:t>1</a:t>
            </a:r>
            <a:endParaRPr kumimoji="1" lang="ja-JP" altLang="en-US" sz="4800" dirty="0">
              <a:ea typeface="+mn-ea"/>
            </a:endParaRP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DA487-251C-7CD4-924F-F686E458D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sz="3200" dirty="0"/>
              <a:t>１</a:t>
            </a:r>
            <a:r>
              <a:rPr kumimoji="1" lang="en-US" altLang="ja-JP" sz="3200" dirty="0"/>
              <a:t>.Stand up</a:t>
            </a:r>
          </a:p>
          <a:p>
            <a:r>
              <a:rPr kumimoji="1" lang="en-US" altLang="ja-JP" sz="3200" dirty="0"/>
              <a:t> 2 .</a:t>
            </a:r>
            <a:r>
              <a:rPr lang="en-US" altLang="ja-JP" sz="3200" dirty="0"/>
              <a:t>Move</a:t>
            </a:r>
            <a:r>
              <a:rPr lang="ja-JP" altLang="en-US" sz="3200" dirty="0"/>
              <a:t> </a:t>
            </a:r>
            <a:r>
              <a:rPr lang="en-US" altLang="ja-JP" sz="3200" dirty="0"/>
              <a:t>your</a:t>
            </a:r>
            <a:r>
              <a:rPr lang="ja-JP" altLang="en-US" sz="3200" dirty="0"/>
              <a:t> </a:t>
            </a:r>
            <a:r>
              <a:rPr lang="en-US" altLang="ja-JP" sz="3200" dirty="0"/>
              <a:t>arms</a:t>
            </a:r>
            <a:r>
              <a:rPr kumimoji="1" lang="en-US" altLang="ja-JP" sz="3200" dirty="0"/>
              <a:t>  to left and right around your body</a:t>
            </a:r>
          </a:p>
          <a:p>
            <a:r>
              <a:rPr kumimoji="1" lang="en-US" altLang="ja-JP" sz="3200" dirty="0"/>
              <a:t> 3.Continue for 30 seconds</a:t>
            </a:r>
          </a:p>
          <a:p>
            <a:r>
              <a:rPr lang="en-US" altLang="ja-JP" sz="3200" dirty="0"/>
              <a:t> 4.Sit down</a:t>
            </a:r>
            <a:endParaRPr kumimoji="1" lang="en-US" altLang="ja-JP" sz="3200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1026" name="Picture 2" descr="一般財団法人東京靴下工業会: 体幹ランニング − 腕振りのエクササイズ">
            <a:extLst>
              <a:ext uri="{FF2B5EF4-FFF2-40B4-BE49-F238E27FC236}">
                <a16:creationId xmlns:a16="http://schemas.microsoft.com/office/drawing/2014/main" id="{C79B29D0-D5DA-5C04-8F6C-ED3208C627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406" y="1240670"/>
            <a:ext cx="2786600" cy="462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033B41B-5B14-AC4D-0DC4-255B2158C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538" y="1176527"/>
            <a:ext cx="2297307" cy="475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5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5725F3-5D3D-96B3-D49A-DF1658A9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803" y="-478302"/>
            <a:ext cx="4645416" cy="164943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Energy Break</a:t>
            </a:r>
            <a:r>
              <a:rPr kumimoji="1" lang="ja-JP" altLang="en-US" sz="4800" dirty="0"/>
              <a:t>＃</a:t>
            </a:r>
            <a:r>
              <a:rPr kumimoji="1" lang="en-US" altLang="ja-JP" sz="4800" dirty="0"/>
              <a:t>2</a:t>
            </a:r>
            <a:endParaRPr kumimoji="1" lang="ja-JP" altLang="en-US" sz="480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2FDFCD-3FE6-745E-6084-278BE07D6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0293" y="1339948"/>
            <a:ext cx="3932237" cy="3811588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１．</a:t>
            </a:r>
            <a:r>
              <a:rPr kumimoji="1" lang="en-US" altLang="ja-JP" sz="2800" dirty="0"/>
              <a:t>Stand up</a:t>
            </a:r>
          </a:p>
          <a:p>
            <a:r>
              <a:rPr lang="ja-JP" altLang="en-US" sz="2800" dirty="0"/>
              <a:t>２．</a:t>
            </a:r>
            <a:r>
              <a:rPr lang="en-US" altLang="ja-JP" sz="2800" dirty="0"/>
              <a:t>Lock the fingers of both hands together, raise </a:t>
            </a:r>
            <a:r>
              <a:rPr lang="en-US" altLang="ja-JP" sz="2800"/>
              <a:t>your </a:t>
            </a:r>
            <a:r>
              <a:rPr lang="en-US" altLang="ja-JP" sz="2800" smtClean="0"/>
              <a:t>arms, </a:t>
            </a:r>
            <a:r>
              <a:rPr lang="en-US" altLang="ja-JP" sz="2800" dirty="0"/>
              <a:t>and turn your palms upward</a:t>
            </a:r>
          </a:p>
          <a:p>
            <a:r>
              <a:rPr lang="en-US" altLang="ja-JP" sz="2800" dirty="0"/>
              <a:t> 3.</a:t>
            </a:r>
            <a:r>
              <a:rPr lang="ja-JP" altLang="en-US" sz="2800" dirty="0"/>
              <a:t>   </a:t>
            </a:r>
            <a:r>
              <a:rPr lang="en-US" altLang="ja-JP" sz="2800" dirty="0"/>
              <a:t>Bend</a:t>
            </a:r>
            <a:r>
              <a:rPr lang="ja-JP" altLang="en-US" sz="2800" dirty="0"/>
              <a:t> </a:t>
            </a:r>
            <a:r>
              <a:rPr lang="en-US" altLang="ja-JP" sz="2800" dirty="0"/>
              <a:t>your body from the waist to left and right</a:t>
            </a:r>
          </a:p>
          <a:p>
            <a:r>
              <a:rPr lang="en-US" altLang="ja-JP" sz="2800" dirty="0"/>
              <a:t> 4.  Continue for 30 seconds</a:t>
            </a:r>
          </a:p>
          <a:p>
            <a:r>
              <a:rPr lang="en-US" altLang="ja-JP" sz="2800" dirty="0"/>
              <a:t> 5.  Sit down</a:t>
            </a:r>
          </a:p>
        </p:txBody>
      </p:sp>
      <p:pic>
        <p:nvPicPr>
          <p:cNvPr id="1026" name="Picture 2" descr="ストレッチをする男性 イラスト素材 [ 3633257 ] - フォトライブラリー photolibrary">
            <a:extLst>
              <a:ext uri="{FF2B5EF4-FFF2-40B4-BE49-F238E27FC236}">
                <a16:creationId xmlns:a16="http://schemas.microsoft.com/office/drawing/2014/main" id="{20AC99CE-CECC-6590-16B6-DAE2CCD99F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07" y="805375"/>
            <a:ext cx="5247249" cy="524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43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A359F-D680-9E6A-B13D-E4E15F4E5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033" y="-266530"/>
            <a:ext cx="4617280" cy="1621302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Energy Break</a:t>
            </a:r>
            <a:r>
              <a:rPr kumimoji="1" lang="ja-JP" altLang="en-US" sz="4800" dirty="0"/>
              <a:t>＃</a:t>
            </a:r>
            <a:r>
              <a:rPr kumimoji="1" lang="en-US" altLang="ja-JP" sz="4800" dirty="0"/>
              <a:t>3</a:t>
            </a:r>
            <a:endParaRPr kumimoji="1" lang="ja-JP" altLang="en-US" sz="480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EDE161-BBB7-B4B9-1439-D7EBF9F96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691640"/>
            <a:ext cx="3932237" cy="3811588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１．</a:t>
            </a:r>
            <a:r>
              <a:rPr lang="en-US" altLang="ja-JP" sz="3200" dirty="0"/>
              <a:t>Stand up</a:t>
            </a:r>
          </a:p>
          <a:p>
            <a:r>
              <a:rPr kumimoji="1" lang="ja-JP" altLang="en-US" sz="3200" dirty="0"/>
              <a:t>２．</a:t>
            </a:r>
            <a:r>
              <a:rPr kumimoji="1" lang="en-US" altLang="ja-JP" sz="3200" dirty="0"/>
              <a:t>Put your hands </a:t>
            </a:r>
            <a:r>
              <a:rPr lang="en-US" altLang="ja-JP" sz="3200" dirty="0"/>
              <a:t>on</a:t>
            </a:r>
            <a:r>
              <a:rPr lang="ja-JP" altLang="en-US" sz="3200" dirty="0"/>
              <a:t> </a:t>
            </a:r>
            <a:r>
              <a:rPr lang="en-US" altLang="ja-JP" sz="3200" dirty="0"/>
              <a:t>your</a:t>
            </a:r>
            <a:r>
              <a:rPr lang="ja-JP" altLang="en-US" sz="3200" dirty="0"/>
              <a:t> </a:t>
            </a:r>
            <a:r>
              <a:rPr lang="en-US" altLang="ja-JP" sz="3200" dirty="0"/>
              <a:t>shoulders</a:t>
            </a:r>
          </a:p>
          <a:p>
            <a:r>
              <a:rPr lang="en-US" altLang="ja-JP" sz="3200" dirty="0"/>
              <a:t> 3.</a:t>
            </a:r>
            <a:r>
              <a:rPr lang="ja-JP" altLang="en-US" sz="3200" dirty="0"/>
              <a:t>  </a:t>
            </a:r>
            <a:r>
              <a:rPr lang="en-US" altLang="ja-JP" sz="3200" dirty="0"/>
              <a:t>Turn</a:t>
            </a:r>
            <a:r>
              <a:rPr lang="ja-JP" altLang="en-US" sz="3200" dirty="0"/>
              <a:t> </a:t>
            </a:r>
            <a:r>
              <a:rPr lang="en-US" altLang="ja-JP" sz="3200" dirty="0"/>
              <a:t>your</a:t>
            </a:r>
            <a:r>
              <a:rPr lang="ja-JP" altLang="en-US" sz="3200" dirty="0"/>
              <a:t> </a:t>
            </a:r>
            <a:r>
              <a:rPr lang="en-US" altLang="ja-JP" sz="3200" dirty="0"/>
              <a:t>shoulders</a:t>
            </a:r>
            <a:r>
              <a:rPr lang="ja-JP" altLang="en-US" sz="3200" dirty="0"/>
              <a:t> </a:t>
            </a:r>
            <a:r>
              <a:rPr lang="en-US" altLang="ja-JP" sz="3200" dirty="0"/>
              <a:t>forward and backward</a:t>
            </a:r>
          </a:p>
          <a:p>
            <a:r>
              <a:rPr lang="en-US" altLang="ja-JP" sz="3200" dirty="0"/>
              <a:t> 4.  </a:t>
            </a:r>
            <a:r>
              <a:rPr lang="en-US" altLang="ja-JP" sz="3200"/>
              <a:t>Continue for 30 </a:t>
            </a:r>
            <a:r>
              <a:rPr lang="en-US" altLang="ja-JP" sz="3200" dirty="0"/>
              <a:t>seconds</a:t>
            </a:r>
          </a:p>
          <a:p>
            <a:r>
              <a:rPr lang="en-US" altLang="ja-JP" sz="3200" dirty="0"/>
              <a:t> 5.  Sit down</a:t>
            </a:r>
          </a:p>
        </p:txBody>
      </p:sp>
      <p:pic>
        <p:nvPicPr>
          <p:cNvPr id="1026" name="Picture 2" descr="肩を回すイラスト／無料イラストなら「イラストAC」">
            <a:extLst>
              <a:ext uri="{FF2B5EF4-FFF2-40B4-BE49-F238E27FC236}">
                <a16:creationId xmlns:a16="http://schemas.microsoft.com/office/drawing/2014/main" id="{7B66B734-9F82-41D1-8A29-87E289B3B2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77" y="1266093"/>
            <a:ext cx="5503512" cy="413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42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117</Words>
  <Application>Microsoft Office PowerPoint</Application>
  <PresentationFormat>ワイド画面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Energy Break＃1</vt:lpstr>
      <vt:lpstr>Energy Break＃2</vt:lpstr>
      <vt:lpstr>Energy Break＃3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データ復旧岡山</dc:creator>
  <cp:lastModifiedBy>ryan2017-pc</cp:lastModifiedBy>
  <cp:revision>12</cp:revision>
  <dcterms:created xsi:type="dcterms:W3CDTF">2022-06-18T02:33:13Z</dcterms:created>
  <dcterms:modified xsi:type="dcterms:W3CDTF">2022-07-01T00:11:22Z</dcterms:modified>
</cp:coreProperties>
</file>