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D7E88-B6D4-6EB7-7B7D-7EFB90980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007EB3-606F-15D8-05DB-1AB57A735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2F0148-A11E-D7A3-EE3F-E41CC379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E1A5D-F187-965B-3EBB-BC00D64C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816C0E-BBD8-6EE1-D930-9C35F038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E19C1-C395-D367-F1B9-180AFFDE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1BB18B-18AD-6A82-E42F-A9FEA6B00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68C06-01C6-878D-974D-B381E44A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751937-6A50-B079-C7FB-0506E221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ABFFDC-F8D7-BD75-5EA2-066E03BF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8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98C3D6-B697-41E0-AB71-094469C02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60383D-815E-52C7-8733-AD0FD5BFF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A12DF-2459-AB49-4816-CA165262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811D9-124C-141B-E9FF-DBFAFE0A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9A211-33C6-B59F-CF44-0A9F7985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31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B3908-09EF-EF61-C328-A9F64653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AAEDC1-795C-2423-F8DF-4AF338CAD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EAD86-64DB-371A-E44A-E485F8A9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3964EA-75B3-E264-2CD3-7C224EEC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929F7E-2D6A-4F93-231B-6AB5BE4B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21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16591-5952-277E-9EB3-8120303A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A58A65-1111-15F8-3BF6-6BC3CD26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609F8-0A65-6612-F3D2-253B0D31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6D4643-357B-981D-7767-90277188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ECD375-11FA-7D49-0489-3A1C9C10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99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3100DE-FF3F-D5AE-21E4-DDE9F22F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9BCF0-8E53-D6F9-D1E8-B61FB2F14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B05B4F-3D53-74D0-F1AC-2247B11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70D8C9-3816-7681-F7EC-DC3D8C25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86D984-5C63-5961-36AE-DB07F61C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9D0298-93F0-4C27-175F-CAC3E92E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2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41B43-5947-8381-8521-3E06FF8B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7CD171-9A3A-89BC-848E-8FAFDB2EF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0D2097-38BE-3ABA-C790-3F1743582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DA7343-EEF0-B00A-17BE-9E9AAFE74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B6366F-BE67-4B4E-B826-70D13002A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EF4CDE-D1C8-7340-B7EF-CFCF9990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1107CC-D470-C534-7938-60C3838A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07B512-89D0-00EF-2145-22A342DC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6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D64FC-267F-10B4-54EA-37165AF4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7C1041-CB5C-C345-1F11-47B262A7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48D62C-F1C1-F686-950E-8DCB7715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1D09BA-A7FF-7B2D-91DD-5BFF64EC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9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E90304-402C-283E-1A14-EDF398F0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C19A9E-F493-FB2D-F01C-44C531B81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3684F73-A65E-8D59-ECA1-B34A1531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95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45C2D-2C80-08B2-5BAD-D893827F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756CED-8822-92BF-8DDC-24B838FC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4C4988-351D-99E2-536C-B04D7D7E9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ED0802-0F11-44D9-C29E-33F263BE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13A108-8ED8-9AA4-142A-7E6B4670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E0CAF0-8177-2DD6-FF62-2960B615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5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47A48-4E51-B097-1150-424B6463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AE7BAC-B5D1-03F5-037D-4FEF030DA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A76724-E1CE-B80A-9290-414701964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21EF3D-6D89-7A0C-AEE1-90F94870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04FCEC-7E92-FC8B-BE78-F3D557FF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1FFBEA-58FA-8564-A60B-548457E0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26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11F419-0A42-1B8B-819C-A2BCAF4A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6CAB2-6DA3-EF3B-7007-4E837756C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97A355-36CB-0963-914A-74BCEFB52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A2614-0295-494D-B693-E158D2B15870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7C982-EAF7-317D-9AC2-171CABCEB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30EAF-0C26-FF90-CF38-1E80DE124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63B8-15B7-4344-A193-BC8FA2CD9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71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63B99-0C9E-7F2C-FB8C-BF42906C0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40" y="395517"/>
            <a:ext cx="5598160" cy="91439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chemeClr val="accent6"/>
                </a:solidFill>
                <a:latin typeface="Amasis MT Pro Black" panose="020B0604020202020204" pitchFamily="18" charset="0"/>
              </a:rPr>
              <a:t>Energy Break</a:t>
            </a:r>
            <a:endParaRPr kumimoji="1" lang="ja-JP" altLang="en-US" dirty="0">
              <a:solidFill>
                <a:schemeClr val="accent6"/>
              </a:solidFill>
              <a:latin typeface="Amasis MT Pro Black" panose="020B06040202020202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8A463D-C53C-375E-3C5B-3DBE593FE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258" y="1404778"/>
            <a:ext cx="11084560" cy="404098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Stand up</a:t>
            </a:r>
          </a:p>
          <a:p>
            <a:pPr marL="457200" indent="-457200" algn="l">
              <a:buAutoNum type="arabicPeriod"/>
            </a:pPr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Squat with both hands on your knees </a:t>
            </a:r>
          </a:p>
          <a:p>
            <a:pPr algn="l"/>
            <a:r>
              <a:rPr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   </a:t>
            </a:r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for 2 </a:t>
            </a:r>
            <a:r>
              <a:rPr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seconds</a:t>
            </a:r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 </a:t>
            </a:r>
          </a:p>
          <a:p>
            <a:pPr algn="l"/>
            <a:r>
              <a:rPr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3.</a:t>
            </a:r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Keep your hands on your knees and stand</a:t>
            </a:r>
            <a:endParaRPr lang="en-US" altLang="ja-JP" sz="4000" dirty="0">
              <a:solidFill>
                <a:schemeClr val="accent5">
                  <a:lumMod val="75000"/>
                </a:schemeClr>
              </a:solidFill>
              <a:latin typeface="Amasis MT Pro Medium" panose="020B0604020202020204" pitchFamily="18" charset="0"/>
            </a:endParaRPr>
          </a:p>
          <a:p>
            <a:pPr algn="l"/>
            <a:r>
              <a:rPr kumimoji="1"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   for the same time</a:t>
            </a:r>
          </a:p>
          <a:p>
            <a:pPr algn="l"/>
            <a:r>
              <a:rPr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4. </a:t>
            </a:r>
            <a:r>
              <a:rPr lang="en-US" altLang="ja-JP" sz="400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Sit </a:t>
            </a:r>
            <a:r>
              <a:rPr lang="en-US" altLang="ja-JP" sz="4000" dirty="0">
                <a:solidFill>
                  <a:schemeClr val="accent5">
                    <a:lumMod val="75000"/>
                  </a:schemeClr>
                </a:solidFill>
                <a:latin typeface="Amasis MT Pro Medium" panose="020B0604020202020204" pitchFamily="18" charset="0"/>
              </a:rPr>
              <a:t>down</a:t>
            </a:r>
            <a:endParaRPr kumimoji="1" lang="ja-JP" altLang="en-US" sz="4000" dirty="0">
              <a:solidFill>
                <a:schemeClr val="accent5">
                  <a:lumMod val="75000"/>
                </a:schemeClr>
              </a:solidFill>
              <a:latin typeface="Amasis MT Pro Medium" panose="020B06040202020202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6AB269-3E5F-9EB3-A415-49086BBB09EF}"/>
              </a:ext>
            </a:extLst>
          </p:cNvPr>
          <p:cNvSpPr/>
          <p:nvPr/>
        </p:nvSpPr>
        <p:spPr>
          <a:xfrm>
            <a:off x="788258" y="5445760"/>
            <a:ext cx="41698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0" u="sng" cap="none" spc="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 Medium" panose="02040604050005020304" pitchFamily="18" charset="0"/>
              </a:rPr>
              <a:t>Do this 3 times</a:t>
            </a:r>
            <a:endParaRPr lang="ja-JP" altLang="en-US" sz="4400" b="0" u="sng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masis MT Pro Medium" panose="020406040500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C43D36-516D-8706-B01B-90AC492DE858}"/>
              </a:ext>
            </a:extLst>
          </p:cNvPr>
          <p:cNvSpPr/>
          <p:nvPr/>
        </p:nvSpPr>
        <p:spPr>
          <a:xfrm>
            <a:off x="5700965" y="5972384"/>
            <a:ext cx="24529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Aiko </a:t>
            </a:r>
            <a:r>
              <a:rPr lang="en-US" altLang="ja-JP" sz="3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Iitsuka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7" name="図 6" descr="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46C3BE63-6A4D-8B99-8A78-ED064026A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036" y="3911601"/>
            <a:ext cx="2775706" cy="27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5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Amasis MT Pro Black</vt:lpstr>
      <vt:lpstr>Amasis MT Pro Medium</vt:lpstr>
      <vt:lpstr>Arial</vt:lpstr>
      <vt:lpstr>Office テーマ</vt:lpstr>
      <vt:lpstr>Energy Break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</dc:title>
  <dc:creator>lg229003 飯塚　愛子</dc:creator>
  <cp:lastModifiedBy>stephen ryan</cp:lastModifiedBy>
  <cp:revision>4</cp:revision>
  <dcterms:created xsi:type="dcterms:W3CDTF">2022-06-21T06:23:40Z</dcterms:created>
  <dcterms:modified xsi:type="dcterms:W3CDTF">2022-07-05T02:21:34Z</dcterms:modified>
</cp:coreProperties>
</file>