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FFCC1-5028-4D58-80C1-86B465AAD9BB}" v="4" dt="2022-06-22T09:57:19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C617C2-5869-7802-E79D-783D3EED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+mj-ea"/>
              </a:rPr>
              <a:t>Energy Break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49BFF-5477-6A23-4D19-8095C6D8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Stand with good posture.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Spread your arms and legs.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/>
              <a:t>Shout out the name of your favorite </a:t>
            </a:r>
            <a:r>
              <a:rPr lang="en-US" altLang="ja-JP" dirty="0"/>
              <a:t>fruit.</a:t>
            </a:r>
          </a:p>
          <a:p>
            <a:pPr marL="514350" indent="-514350">
              <a:buFont typeface="+mj-lt"/>
              <a:buAutoNum type="arabicPeriod"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Do this 5 times.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Ms. </a:t>
            </a:r>
            <a:r>
              <a:rPr lang="en-US" altLang="ja-JP"/>
              <a:t>Hayashi</a:t>
            </a:r>
            <a:endParaRPr kumimoji="1" lang="ja-JP" altLang="en-US" dirty="0"/>
          </a:p>
        </p:txBody>
      </p:sp>
      <p:pic>
        <p:nvPicPr>
          <p:cNvPr id="5" name="図 4" descr="持つ, 板 が含まれている画像&#10;&#10;自動的に生成された説明">
            <a:extLst>
              <a:ext uri="{FF2B5EF4-FFF2-40B4-BE49-F238E27FC236}">
                <a16:creationId xmlns:a16="http://schemas.microsoft.com/office/drawing/2014/main" id="{E2D46B36-4FA0-3C63-6315-636463B64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974" y="2631440"/>
            <a:ext cx="3026881" cy="3372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吹き出し: 円形 5">
            <a:extLst>
              <a:ext uri="{FF2B5EF4-FFF2-40B4-BE49-F238E27FC236}">
                <a16:creationId xmlns:a16="http://schemas.microsoft.com/office/drawing/2014/main" id="{FE8EEB16-237D-6B98-B293-DED8422A4985}"/>
              </a:ext>
            </a:extLst>
          </p:cNvPr>
          <p:cNvSpPr/>
          <p:nvPr/>
        </p:nvSpPr>
        <p:spPr>
          <a:xfrm>
            <a:off x="10269055" y="2137568"/>
            <a:ext cx="1574800" cy="987743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FAEA8F-CC6C-76BC-2571-7DD349292FAB}"/>
              </a:ext>
            </a:extLst>
          </p:cNvPr>
          <p:cNvSpPr txBox="1"/>
          <p:nvPr/>
        </p:nvSpPr>
        <p:spPr>
          <a:xfrm>
            <a:off x="10523453" y="2319979"/>
            <a:ext cx="144502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apple</a:t>
            </a:r>
            <a:endParaRPr kumimoji="1" lang="ja-JP" altLang="en-US" sz="3200" dirty="0"/>
          </a:p>
        </p:txBody>
      </p:sp>
      <p:pic>
        <p:nvPicPr>
          <p:cNvPr id="8" name="図 7" descr="衣料, 衣類, ウォーキング, 女性 が含まれている画像&#10;&#10;自動的に生成された説明">
            <a:extLst>
              <a:ext uri="{FF2B5EF4-FFF2-40B4-BE49-F238E27FC236}">
                <a16:creationId xmlns:a16="http://schemas.microsoft.com/office/drawing/2014/main" id="{8569158C-ACC9-4D4E-9D92-CF54AA903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460" y="2904754"/>
            <a:ext cx="1226371" cy="321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7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Energy Break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</dc:title>
  <dc:creator>林鈴菜</dc:creator>
  <cp:lastModifiedBy>ryan2017-pc</cp:lastModifiedBy>
  <cp:revision>4</cp:revision>
  <dcterms:created xsi:type="dcterms:W3CDTF">2012-07-27T23:28:17Z</dcterms:created>
  <dcterms:modified xsi:type="dcterms:W3CDTF">2022-07-01T00:19:45Z</dcterms:modified>
</cp:coreProperties>
</file>