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985A4B-B47A-933A-6293-E10B4AD8F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46FF6D-AD90-BDD5-78F4-E1D6A091A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9DEB64-A71F-E9D9-E2C6-8B45A733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D515AF-1488-F26D-E865-C5AA9B62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AC3CF-CB81-9B53-EEAE-C3D842C6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9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CDE9F1-0FEA-1E62-88FD-BC583316C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CA02A82-045F-548A-6BB4-37A156AD6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E5398-00E9-A1C5-5178-B98C3D7A5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46D330-6F4D-C59C-98A7-BF8D1129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B39A89-E41D-989E-B296-B0C67BC3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8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11D02B8-1872-1251-9779-22E963FC8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D31C73-0A50-B4A2-98AD-3F840B00E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0A0895-71E7-C918-399E-705FA72D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76D47-9F56-D887-825A-687311730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A0D8AF-44C0-89B4-2BA0-DDB66E1E5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11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75C233-97A6-2317-4F03-65F82208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CE7DD8-0779-07EC-1B38-7AF4BFE8A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7D5AEE-066B-B123-CAFC-722FC578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803DB8-D46C-5739-CE45-87AEAF88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471F31-409F-3B91-81CD-FD6E23D0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2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20BAEB-4D0D-9C2E-482F-F26571F24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769AF0-FD36-1D1A-F0E1-FCEB22006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10F4B1-D071-A49F-8D27-4569C6D1B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F5965B-315D-2425-52B9-FD0A0935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E12DC8-58E4-74DE-A99A-EC8A1B82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75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33997-8418-9818-8B03-1B9FF4CD0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5CFD6F-AA8F-A9CE-A2C9-EE278184A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179337-2D91-FEDA-90B2-A2967C025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91BBE1-7DDB-DDD5-7ADB-F7738359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71896D-7A33-B43C-B512-8E2EC5CC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0DFA1D-1DFF-C920-4241-655DA5A1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4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3E80F-51C0-2A90-24A0-A9F6BE227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FF578E-E30E-7A90-6206-CD52EFEBF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65DC35-7D96-6639-E457-00081C3BA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345334-C308-F6EA-A05E-F091A9CE7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288A303-7B9D-8B89-A6A7-DB90ADA40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B75870B-706B-FB10-9FB6-1ECD00EF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F38E170-2FA4-6E52-F731-6C02F1DB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C6EE4F-B34A-639E-BE16-3D7DB103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46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97CE6A-62D2-77BA-DBD9-8F6D16E2D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884835-C844-3E6A-8C1C-2766A3EFF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381780-2022-FD57-EDCD-82B236EED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24F5F7-BB8C-400E-6609-9C9F32CF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30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9F15121-30AA-E1CF-13A7-069A3B08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9FE384-D331-E9E9-57A4-38D3CB1D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CAB9F9-25B6-81E3-6BBB-0B46354F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91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01A4B6-0DB7-B004-F0CF-2EDCC5D5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3327FD-D0D3-3914-D3CA-BE5B7C924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631C7C-C99E-27CA-53FB-E8AC0AEF4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B157A4-A45B-72DE-6237-BAF8D4B1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995343-C546-A9D7-DF73-E74665A81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CC7C92-F1A3-DB42-7BBA-F8818796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74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0D5868-C5DE-62B3-6D51-9E662BB02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73DC4AA-D887-DBD2-7274-D804DDB22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825057-BEAB-FF79-63F8-26A20A84F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9F9321-1A88-EEB1-03AD-6986D5B5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0E7059-2B2F-CF53-BD35-EBA50C5D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F7F9BF-ED74-B25A-D2B7-0EB5384E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9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037511-6E41-CD39-0F0C-9AAED743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4F6F0-40E9-6178-609D-384201BE4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B54016-C06A-F4F5-D137-3D2389B8E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8DBD-59B8-4EEC-95F6-0F8E778B358F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5BA187-46F9-B7E2-6C92-DC02127AA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EEEFB8-2C97-EC34-B284-B69A3410E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6A47-F4EE-4E0D-B619-993D2B304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雲 4">
            <a:extLst>
              <a:ext uri="{FF2B5EF4-FFF2-40B4-BE49-F238E27FC236}">
                <a16:creationId xmlns:a16="http://schemas.microsoft.com/office/drawing/2014/main" id="{D96985E1-DD22-4F66-88DE-5FC00A028268}"/>
              </a:ext>
            </a:extLst>
          </p:cNvPr>
          <p:cNvSpPr/>
          <p:nvPr/>
        </p:nvSpPr>
        <p:spPr>
          <a:xfrm rot="218026">
            <a:off x="48398" y="1010364"/>
            <a:ext cx="9410343" cy="5503404"/>
          </a:xfrm>
          <a:prstGeom prst="cloud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latin typeface="Chianti XBd BT" panose="020C0803030509020204" pitchFamily="34" charset="0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DEC5176-11AB-03F8-F7A5-25661972C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188" y="0"/>
            <a:ext cx="7162800" cy="1143280"/>
          </a:xfrm>
        </p:spPr>
        <p:txBody>
          <a:bodyPr>
            <a:noAutofit/>
          </a:bodyPr>
          <a:lstStyle/>
          <a:p>
            <a:r>
              <a:rPr kumimoji="1" lang="en-US" altLang="ja-JP" sz="6600" dirty="0">
                <a:latin typeface="Chianti XBd BT" panose="020C0803030509020204" pitchFamily="34" charset="0"/>
              </a:rPr>
              <a:t>ENERGY</a:t>
            </a:r>
            <a:r>
              <a:rPr lang="ja-JP" altLang="en-US" sz="6600" dirty="0">
                <a:latin typeface="Chianti XBd BT" panose="020C0803030509020204" pitchFamily="34" charset="0"/>
              </a:rPr>
              <a:t>　</a:t>
            </a:r>
            <a:r>
              <a:rPr lang="en-US" altLang="ja-JP" sz="6600" dirty="0">
                <a:latin typeface="Chianti XBd BT" panose="020C0803030509020204" pitchFamily="34" charset="0"/>
              </a:rPr>
              <a:t>BREAK</a:t>
            </a:r>
            <a:endParaRPr kumimoji="1" lang="ja-JP" altLang="en-US" sz="6600" dirty="0">
              <a:latin typeface="Chianti XBd BT" panose="020C0803030509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504D8D0-9A5C-BFEA-3846-C07457ABD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050" y="2547045"/>
            <a:ext cx="6174163" cy="2430044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altLang="ja-JP" sz="3800" b="1" dirty="0"/>
              <a:t>Stand up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ja-JP" sz="3800" b="1" dirty="0"/>
              <a:t>Bend your body forward 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ja-JP" sz="3800" b="1" dirty="0"/>
              <a:t>Raise your upper body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altLang="ja-JP" sz="3800" b="1" dirty="0"/>
              <a:t>Bend your back</a:t>
            </a:r>
          </a:p>
          <a:p>
            <a:pPr marL="457200" indent="-457200" algn="l">
              <a:buFont typeface="+mj-lt"/>
              <a:buAutoNum type="arabicPeriod"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E40DEF-38AE-77E7-D68F-96F6DA1D3748}"/>
              </a:ext>
            </a:extLst>
          </p:cNvPr>
          <p:cNvSpPr txBox="1"/>
          <p:nvPr/>
        </p:nvSpPr>
        <p:spPr>
          <a:xfrm>
            <a:off x="1276963" y="1649384"/>
            <a:ext cx="5477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Chianti XBd BT" panose="020C0803030509020204" pitchFamily="34" charset="0"/>
              </a:rPr>
              <a:t>F</a:t>
            </a:r>
            <a:r>
              <a:rPr kumimoji="1" lang="en-US" altLang="ja-JP" sz="4400" dirty="0">
                <a:latin typeface="Chianti XBd BT" panose="020C0803030509020204" pitchFamily="34" charset="0"/>
              </a:rPr>
              <a:t>orward</a:t>
            </a:r>
            <a:r>
              <a:rPr lang="ja-JP" altLang="en-US" sz="4400" dirty="0">
                <a:latin typeface="Chianti XBd BT" panose="020C0803030509020204" pitchFamily="34" charset="0"/>
              </a:rPr>
              <a:t> </a:t>
            </a:r>
            <a:r>
              <a:rPr lang="en-US" altLang="ja-JP" sz="4400" dirty="0">
                <a:latin typeface="Chianti XBd BT" panose="020C0803030509020204" pitchFamily="34" charset="0"/>
              </a:rPr>
              <a:t>bend</a:t>
            </a:r>
          </a:p>
          <a:p>
            <a:endParaRPr kumimoji="1" lang="ja-JP" altLang="en-US" sz="4400" dirty="0">
              <a:latin typeface="Chianti XBd BT" panose="020C0803030509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71EA29D-8B14-6291-0BE5-0899106E6328}"/>
              </a:ext>
            </a:extLst>
          </p:cNvPr>
          <p:cNvSpPr txBox="1"/>
          <p:nvPr/>
        </p:nvSpPr>
        <p:spPr>
          <a:xfrm>
            <a:off x="5227731" y="1649384"/>
            <a:ext cx="3523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Chianti XBd BT" panose="020C0803030509020204" pitchFamily="34" charset="0"/>
              </a:rPr>
              <a:t>/</a:t>
            </a:r>
            <a:r>
              <a:rPr kumimoji="1" lang="en-US" altLang="ja-JP" sz="4400" dirty="0">
                <a:latin typeface="Chianti XBd BT" panose="020C0803030509020204" pitchFamily="34" charset="0"/>
              </a:rPr>
              <a:t>Back bend</a:t>
            </a:r>
            <a:endParaRPr kumimoji="1" lang="ja-JP" altLang="en-US" sz="4400" dirty="0">
              <a:latin typeface="Chianti XBd BT" panose="020C0803030509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1503C3-8298-FAE8-D34E-CB76CBE1E6EE}"/>
              </a:ext>
            </a:extLst>
          </p:cNvPr>
          <p:cNvSpPr txBox="1"/>
          <p:nvPr/>
        </p:nvSpPr>
        <p:spPr>
          <a:xfrm>
            <a:off x="2063190" y="5208616"/>
            <a:ext cx="3164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Chianti XBd BT" panose="020C0803030509020204" pitchFamily="34" charset="0"/>
              </a:rPr>
              <a:t>Do this </a:t>
            </a:r>
            <a:r>
              <a:rPr lang="en-US" altLang="ja-JP" sz="2400" u="sng" dirty="0">
                <a:latin typeface="Chianti XBd BT" panose="020C0803030509020204" pitchFamily="34" charset="0"/>
              </a:rPr>
              <a:t>FOUR</a:t>
            </a:r>
            <a:r>
              <a:rPr lang="en-US" altLang="ja-JP" sz="2400" dirty="0">
                <a:latin typeface="Chianti XBd BT" panose="020C0803030509020204" pitchFamily="34" charset="0"/>
              </a:rPr>
              <a:t> times</a:t>
            </a:r>
            <a:endParaRPr kumimoji="1" lang="ja-JP" altLang="en-US" sz="2400" dirty="0">
              <a:latin typeface="Chianti XBd BT" panose="020C0803030509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F9840E-9656-FAF3-FEEC-732DD8B1B147}"/>
              </a:ext>
            </a:extLst>
          </p:cNvPr>
          <p:cNvSpPr txBox="1"/>
          <p:nvPr/>
        </p:nvSpPr>
        <p:spPr>
          <a:xfrm>
            <a:off x="5004916" y="6488668"/>
            <a:ext cx="3745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hianti XBd BT" panose="020C0803030509020204" pitchFamily="34" charset="0"/>
              </a:rPr>
              <a:t>By Ms. Fukushima</a:t>
            </a:r>
            <a:endParaRPr kumimoji="1" lang="ja-JP" altLang="en-US" dirty="0">
              <a:latin typeface="Chianti XBd BT" panose="020C0803030509020204" pitchFamily="34" charset="0"/>
            </a:endParaRPr>
          </a:p>
        </p:txBody>
      </p:sp>
      <p:pic>
        <p:nvPicPr>
          <p:cNvPr id="1026" name="Picture 2" descr="ソース画像を表示">
            <a:extLst>
              <a:ext uri="{FF2B5EF4-FFF2-40B4-BE49-F238E27FC236}">
                <a16:creationId xmlns:a16="http://schemas.microsoft.com/office/drawing/2014/main" id="{62FAFB3F-4755-61B3-3C84-15E131D89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466" y="3010874"/>
            <a:ext cx="4138429" cy="347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67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Chianti XBd BT</vt:lpstr>
      <vt:lpstr>游ゴシック</vt:lpstr>
      <vt:lpstr>游ゴシック Light</vt:lpstr>
      <vt:lpstr>Arial</vt:lpstr>
      <vt:lpstr>Office テーマ</vt:lpstr>
      <vt:lpstr>ENERGY　BREAK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　BREAK</dc:title>
  <dc:creator>lg229033@g.sguc.ac.jp</dc:creator>
  <cp:lastModifiedBy>stephen ryan</cp:lastModifiedBy>
  <cp:revision>2</cp:revision>
  <dcterms:created xsi:type="dcterms:W3CDTF">2022-05-31T08:19:23Z</dcterms:created>
  <dcterms:modified xsi:type="dcterms:W3CDTF">2022-07-05T02:24:48Z</dcterms:modified>
</cp:coreProperties>
</file>