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93" r:id="rId3"/>
    <p:sldId id="263" r:id="rId4"/>
    <p:sldId id="299" r:id="rId5"/>
    <p:sldId id="300" r:id="rId6"/>
    <p:sldId id="301" r:id="rId7"/>
    <p:sldId id="302" r:id="rId8"/>
    <p:sldId id="284" r:id="rId9"/>
    <p:sldId id="304" r:id="rId10"/>
    <p:sldId id="266" r:id="rId11"/>
    <p:sldId id="29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D1D-7099-E748-BAD8-E7DE77FD6CBC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3D0C-FFE2-184F-B789-4FD32ED9E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9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EOS2zoyQw4&amp;t=411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  <a:endParaRPr lang="en-US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600" y="725999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	</a:t>
            </a:r>
            <a:r>
              <a:rPr lang="en-US" sz="11200" b="1" dirty="0" err="1" smtClean="0">
                <a:solidFill>
                  <a:schemeClr val="tx1"/>
                </a:solidFill>
                <a:latin typeface="Gill Sans"/>
                <a:cs typeface="Gill Sans"/>
              </a:rPr>
              <a:t>TaiChi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is an exercise activity.  </a:t>
            </a:r>
          </a:p>
          <a:p>
            <a:pPr algn="l"/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	</a:t>
            </a:r>
            <a:r>
              <a:rPr lang="en-US" sz="11200" b="1" dirty="0" err="1" smtClean="0">
                <a:solidFill>
                  <a:schemeClr val="tx1"/>
                </a:solidFill>
                <a:latin typeface="Gill Sans"/>
                <a:cs typeface="Gill Sans"/>
              </a:rPr>
              <a:t>TaiChi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 #1-#3 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each introduce about 1 minute of the 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eries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.  Tai Chi 5-minute routine does a full routine. </a:t>
            </a:r>
            <a:endParaRPr lang="en-US" sz="11200" dirty="0" smtClean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On #2 and #3, the words appear after the pictures about the benefits of Tai Chi.  You can see if the students remember. </a:t>
            </a:r>
            <a:endParaRPr lang="en-US" sz="5600" b="1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References are on the last slide.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Thanks to Satsuki McNeill for suggesting this. </a:t>
            </a:r>
          </a:p>
          <a:p>
            <a:pPr algn="l"/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© Marc Helgesen.  May be freely used for non-commercial purposes.</a:t>
            </a: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www.HelgesenHandouts.weebly.com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 </a:t>
            </a:r>
          </a:p>
          <a:p>
            <a:pPr algn="l"/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slide 2.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67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Let’s move!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80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7615" y="152400"/>
            <a:ext cx="4062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15" y="901116"/>
            <a:ext cx="854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http://</a:t>
            </a:r>
            <a:r>
              <a:rPr lang="en-US" sz="4000" b="1" dirty="0" err="1">
                <a:latin typeface="Gill Sans"/>
                <a:cs typeface="Gill Sans"/>
              </a:rPr>
              <a:t>tinyurl.com</a:t>
            </a:r>
            <a:r>
              <a:rPr lang="en-US" sz="4000" b="1" dirty="0">
                <a:latin typeface="Gill Sans"/>
                <a:cs typeface="Gill Sans"/>
              </a:rPr>
              <a:t>/ELT-physical</a:t>
            </a:r>
          </a:p>
        </p:txBody>
      </p:sp>
    </p:spTree>
    <p:extLst>
      <p:ext uri="{BB962C8B-B14F-4D97-AF65-F5344CB8AC3E}">
        <p14:creationId xmlns:p14="http://schemas.microsoft.com/office/powerpoint/2010/main" val="41110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  <a:endParaRPr lang="en-US" sz="8800" b="1" dirty="0">
              <a:solidFill>
                <a:srgbClr val="FF35F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6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643"/>
            <a:ext cx="40824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Gill Sans"/>
                <a:cs typeface="Gill Sans"/>
              </a:rPr>
              <a:t>Tai Chi  #2</a:t>
            </a:r>
            <a:r>
              <a:rPr lang="en-US" sz="5400" b="1" dirty="0" smtClean="0">
                <a:latin typeface="Gill Sans"/>
                <a:cs typeface="Gill Sans"/>
              </a:rPr>
              <a:t> </a:t>
            </a:r>
          </a:p>
          <a:p>
            <a:endParaRPr lang="en-US" sz="5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2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5812" y="271062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585" y="2589667"/>
            <a:ext cx="307778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latin typeface="Gill Sans"/>
                <a:cs typeface="Gill Sans"/>
              </a:rPr>
              <a:t>m</a:t>
            </a:r>
            <a:r>
              <a:rPr lang="en-US" sz="4400" b="1" dirty="0" smtClean="0">
                <a:latin typeface="Gill Sans"/>
                <a:cs typeface="Gill Sans"/>
              </a:rPr>
              <a:t>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i</a:t>
            </a:r>
            <a:r>
              <a:rPr lang="en-US" sz="5400" b="1" dirty="0" smtClean="0">
                <a:latin typeface="Gill Sans"/>
                <a:cs typeface="Gill Sans"/>
              </a:rPr>
              <a:t>mprove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b</a:t>
            </a:r>
            <a:r>
              <a:rPr lang="en-US" sz="5400" b="1" dirty="0" smtClean="0">
                <a:latin typeface="Gill Sans"/>
                <a:cs typeface="Gill Sans"/>
              </a:rPr>
              <a:t>rain 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Referencing 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10" name="Picture 9" descr="109643110.th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96" y="1775399"/>
            <a:ext cx="4506032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095" y="2589667"/>
            <a:ext cx="340927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latin typeface="Gill Sans"/>
                <a:cs typeface="Gill Sans"/>
              </a:rPr>
              <a:t>may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p</a:t>
            </a:r>
            <a:r>
              <a:rPr lang="en-US" sz="5400" b="1" dirty="0" smtClean="0">
                <a:latin typeface="Gill Sans"/>
                <a:cs typeface="Gill Sans"/>
              </a:rPr>
              <a:t>romote</a:t>
            </a:r>
          </a:p>
          <a:p>
            <a:pPr algn="r"/>
            <a:r>
              <a:rPr lang="en-US" sz="5400" b="1" dirty="0" err="1" smtClean="0">
                <a:latin typeface="Gill Sans"/>
                <a:cs typeface="Gill Sans"/>
              </a:rPr>
              <a:t>neuro</a:t>
            </a:r>
            <a:r>
              <a:rPr lang="en-US" sz="5400" b="1" dirty="0" smtClean="0">
                <a:latin typeface="Gill Sans"/>
                <a:cs typeface="Gill Sans"/>
              </a:rPr>
              <a:t>-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plasticity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660" y="2003659"/>
            <a:ext cx="4457700" cy="391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0938" y="592310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Art: journal of </a:t>
            </a:r>
          </a:p>
          <a:p>
            <a:r>
              <a:rPr lang="en-US" dirty="0" smtClean="0">
                <a:latin typeface="Gill Sans"/>
                <a:cs typeface="Gill Sans"/>
              </a:rPr>
              <a:t>Cell Biology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691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395" y="2589667"/>
            <a:ext cx="36599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speeds up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m</a:t>
            </a:r>
            <a:r>
              <a:rPr lang="en-US" sz="5400" b="1" dirty="0" smtClean="0">
                <a:latin typeface="Gill Sans"/>
                <a:cs typeface="Gill Sans"/>
              </a:rPr>
              <a:t>uscle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recovery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45" y="2133167"/>
            <a:ext cx="4491567" cy="30418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3681" y="5482767"/>
            <a:ext cx="155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</a:t>
            </a:r>
            <a:r>
              <a:rPr lang="en-US" dirty="0" smtClean="0">
                <a:latin typeface="Gill Sans"/>
                <a:cs typeface="Gill Sans"/>
              </a:rPr>
              <a:t>: </a:t>
            </a:r>
            <a:r>
              <a:rPr lang="en-US" dirty="0" err="1" smtClean="0">
                <a:latin typeface="Gill Sans"/>
                <a:cs typeface="Gill Sans"/>
              </a:rPr>
              <a:t>Study.com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011" y="2589667"/>
            <a:ext cx="322436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r</a:t>
            </a:r>
            <a:r>
              <a:rPr lang="en-US" sz="5400" b="1" dirty="0" smtClean="0">
                <a:latin typeface="Gill Sans"/>
                <a:cs typeface="Gill Sans"/>
              </a:rPr>
              <a:t>educes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s</a:t>
            </a:r>
            <a:r>
              <a:rPr lang="en-US" sz="5400" b="1" dirty="0" smtClean="0">
                <a:latin typeface="Gill Sans"/>
                <a:cs typeface="Gill Sans"/>
              </a:rPr>
              <a:t>tress &amp;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a</a:t>
            </a:r>
            <a:r>
              <a:rPr lang="en-US" sz="5400" b="1" dirty="0" smtClean="0">
                <a:latin typeface="Gill Sans"/>
                <a:cs typeface="Gill Sans"/>
              </a:rPr>
              <a:t>nxiety</a:t>
            </a: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348" y="1061258"/>
            <a:ext cx="4388978" cy="47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051" y="309331"/>
            <a:ext cx="8106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 smtClean="0">
                <a:latin typeface="Gill Sans"/>
                <a:cs typeface="Gill Sans"/>
              </a:rPr>
              <a:t>Let’s try!  </a:t>
            </a:r>
            <a:r>
              <a:rPr lang="en-US" sz="4800" b="1" dirty="0" smtClean="0">
                <a:latin typeface="Gill Sans"/>
                <a:cs typeface="Gill Sans"/>
              </a:rPr>
              <a:t>-1 minute</a:t>
            </a:r>
          </a:p>
        </p:txBody>
      </p:sp>
      <p:pic>
        <p:nvPicPr>
          <p:cNvPr id="4" name="Tai chi #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9699"/>
            <a:ext cx="9288206" cy="51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8206" y="501757"/>
            <a:ext cx="758918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Full video: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Tai Chi 5 minutes a day Module 01</a:t>
            </a:r>
          </a:p>
          <a:p>
            <a:r>
              <a:rPr lang="en-US" sz="2400" dirty="0">
                <a:latin typeface="Gill Sans"/>
                <a:cs typeface="Gill Sans"/>
                <a:hlinkClick r:id="rId2"/>
              </a:rPr>
              <a:t>https://</a:t>
            </a:r>
            <a:r>
              <a:rPr lang="en-US" sz="2400" dirty="0" err="1">
                <a:latin typeface="Gill Sans"/>
                <a:cs typeface="Gill Sans"/>
                <a:hlinkClick r:id="rId2"/>
              </a:rPr>
              <a:t>www.youtube.com</a:t>
            </a:r>
            <a:r>
              <a:rPr lang="en-US" sz="2400" dirty="0">
                <a:latin typeface="Gill Sans"/>
                <a:cs typeface="Gill Sans"/>
                <a:hlinkClick r:id="rId2"/>
              </a:rPr>
              <a:t>/</a:t>
            </a:r>
            <a:r>
              <a:rPr lang="en-US" sz="2400" dirty="0" err="1">
                <a:latin typeface="Gill Sans"/>
                <a:cs typeface="Gill Sans"/>
                <a:hlinkClick r:id="rId2"/>
              </a:rPr>
              <a:t>watch?v</a:t>
            </a:r>
            <a:r>
              <a:rPr lang="en-US" sz="2400" dirty="0">
                <a:latin typeface="Gill Sans"/>
                <a:cs typeface="Gill Sans"/>
                <a:hlinkClick r:id="rId2"/>
              </a:rPr>
              <a:t>=cEOS2zoyQw4&amp;t=411s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206" y="2428096"/>
            <a:ext cx="71469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Psychology reference:</a:t>
            </a:r>
          </a:p>
          <a:p>
            <a:r>
              <a:rPr lang="en-US" sz="4000" dirty="0" smtClean="0"/>
              <a:t>Wei, M. (4/24/2018)  Tai Chi May</a:t>
            </a:r>
          </a:p>
          <a:p>
            <a:r>
              <a:rPr lang="en-US" sz="4000" dirty="0" smtClean="0"/>
              <a:t>Improve Brain Health and Muscle </a:t>
            </a:r>
          </a:p>
          <a:p>
            <a:r>
              <a:rPr lang="en-US" sz="4000" dirty="0" smtClean="0"/>
              <a:t>Recovery.  </a:t>
            </a:r>
            <a:r>
              <a:rPr lang="en-US" sz="4000" dirty="0" err="1" smtClean="0"/>
              <a:t>Psychologytoday.com</a:t>
            </a:r>
            <a:endParaRPr lang="en-US" sz="4000" dirty="0" smtClean="0"/>
          </a:p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99562" y="5112115"/>
            <a:ext cx="6353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Thanks to Satsuki McNeill for </a:t>
            </a:r>
          </a:p>
          <a:p>
            <a:r>
              <a:rPr lang="en-US" sz="4000" dirty="0">
                <a:latin typeface="Gill Sans"/>
                <a:cs typeface="Gill Sans"/>
              </a:rPr>
              <a:t>s</a:t>
            </a:r>
            <a:r>
              <a:rPr lang="en-US" sz="4000" dirty="0" smtClean="0">
                <a:latin typeface="Gill Sans"/>
                <a:cs typeface="Gill Sans"/>
              </a:rPr>
              <a:t>uggesting this.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87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165</Words>
  <Application>Microsoft Macintosh PowerPoint</Application>
  <PresentationFormat>On-screen Show (4:3)</PresentationFormat>
  <Paragraphs>66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66</cp:revision>
  <dcterms:created xsi:type="dcterms:W3CDTF">2015-01-17T07:13:11Z</dcterms:created>
  <dcterms:modified xsi:type="dcterms:W3CDTF">2019-09-05T05:05:33Z</dcterms:modified>
</cp:coreProperties>
</file>