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4" r:id="rId4"/>
    <p:sldId id="270" r:id="rId5"/>
    <p:sldId id="271" r:id="rId6"/>
    <p:sldId id="272" r:id="rId7"/>
    <p:sldId id="273" r:id="rId8"/>
    <p:sldId id="265" r:id="rId9"/>
    <p:sldId id="274" r:id="rId10"/>
    <p:sldId id="263" r:id="rId11"/>
    <p:sldId id="269" r:id="rId12"/>
    <p:sldId id="277" r:id="rId13"/>
    <p:sldId id="260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4"/>
    <p:restoredTop sz="92719"/>
  </p:normalViewPr>
  <p:slideViewPr>
    <p:cSldViewPr snapToGrid="0" snapToObjects="1">
      <p:cViewPr>
        <p:scale>
          <a:sx n="94" d="100"/>
          <a:sy n="94" d="100"/>
        </p:scale>
        <p:origin x="-720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2BAC0-E9D5-1947-A19A-33009851D7DF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5BAC-F1F2-1E4D-8144-B6697402B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</a:t>
            </a:r>
            <a:r>
              <a:rPr lang="en-US" baseline="0" dirty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</a:t>
            </a:r>
            <a:r>
              <a:rPr lang="en-US" baseline="0" dirty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</a:t>
            </a:r>
            <a:r>
              <a:rPr lang="en-US" baseline="0" dirty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11:41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2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8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8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8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0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FFE1E-1F75-5049-8EEC-1C50AD39D45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8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ted.com/talks/wendy_suzuki_the_brain_changing_benefits_of_exercise" TargetMode="External"/><Relationship Id="rId3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hyperlink" Target="https://www.ted.com/talks/wendy_suzuki_the_brain_changing_benefits_of_exercise" TargetMode="External"/><Relationship Id="rId6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736" y="705792"/>
            <a:ext cx="89542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in desks all day.  </a:t>
            </a:r>
            <a:r>
              <a:rPr lang="en-US" sz="9600" b="1" dirty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 They are designed for EFL/ESL</a:t>
            </a: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Students so some language and concepts are simplified. </a:t>
            </a:r>
          </a:p>
          <a:p>
            <a:pPr algn="l"/>
            <a:endParaRPr lang="en-US" sz="44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This features an </a:t>
            </a:r>
            <a:r>
              <a:rPr lang="en-US" sz="9600" b="1" dirty="0">
                <a:solidFill>
                  <a:schemeClr val="tx1"/>
                </a:solidFill>
                <a:latin typeface="Gill Sans"/>
                <a:cs typeface="Gill Sans"/>
              </a:rPr>
              <a:t>Exercise Routine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by </a:t>
            </a:r>
            <a:r>
              <a:rPr lang="en-US" sz="9600" b="1" dirty="0">
                <a:solidFill>
                  <a:schemeClr val="tx1"/>
                </a:solidFill>
                <a:latin typeface="Gill Sans"/>
                <a:cs typeface="Gill Sans"/>
              </a:rPr>
              <a:t>Dr. Wendy Suzuki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, a neuroscientist at New York University.  It is from a </a:t>
            </a:r>
            <a:r>
              <a:rPr lang="en-US" sz="9600" b="1" dirty="0">
                <a:solidFill>
                  <a:schemeClr val="tx1"/>
                </a:solidFill>
                <a:latin typeface="Gill Sans"/>
                <a:cs typeface="Gill Sans"/>
              </a:rPr>
              <a:t>TED Women 2107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 (Nov. 2017) .  In her book </a:t>
            </a:r>
            <a:r>
              <a:rPr lang="en-US" sz="9600" i="1" dirty="0">
                <a:solidFill>
                  <a:schemeClr val="tx1"/>
                </a:solidFill>
                <a:latin typeface="Gill Sans"/>
                <a:cs typeface="Gill Sans"/>
              </a:rPr>
              <a:t>Healthy Brain, Happy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Life, she calls this combination exercise and rhythmic speaking an “</a:t>
            </a:r>
            <a:r>
              <a:rPr lang="en-US" sz="9600" i="1" dirty="0" err="1">
                <a:solidFill>
                  <a:schemeClr val="tx1"/>
                </a:solidFill>
                <a:latin typeface="Gill Sans"/>
                <a:cs typeface="Gill Sans"/>
              </a:rPr>
              <a:t>IntenSati</a:t>
            </a:r>
            <a:r>
              <a:rPr lang="en-US" sz="9600" i="1" dirty="0">
                <a:solidFill>
                  <a:schemeClr val="tx1"/>
                </a:solidFill>
                <a:latin typeface="Gill Sans"/>
                <a:cs typeface="Gill Sans"/>
              </a:rPr>
              <a:t>.”  “</a:t>
            </a:r>
            <a:r>
              <a:rPr lang="en-US" sz="9600" i="1" dirty="0" err="1">
                <a:solidFill>
                  <a:schemeClr val="tx1"/>
                </a:solidFill>
                <a:latin typeface="Gill Sans"/>
                <a:cs typeface="Gill Sans"/>
              </a:rPr>
              <a:t>Inten</a:t>
            </a:r>
            <a:r>
              <a:rPr lang="en-US" sz="9600" i="1" dirty="0">
                <a:solidFill>
                  <a:schemeClr val="tx1"/>
                </a:solidFill>
                <a:latin typeface="Gill Sans"/>
                <a:cs typeface="Gill Sans"/>
              </a:rPr>
              <a:t>”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 for “intention.”  </a:t>
            </a:r>
            <a:r>
              <a:rPr lang="en-US" sz="9600" i="1" dirty="0">
                <a:solidFill>
                  <a:schemeClr val="tx1"/>
                </a:solidFill>
                <a:latin typeface="Gill Sans"/>
                <a:cs typeface="Gill Sans"/>
              </a:rPr>
              <a:t>“Sati”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is a </a:t>
            </a:r>
            <a:r>
              <a:rPr lang="en-US" sz="9600" dirty="0" err="1">
                <a:solidFill>
                  <a:schemeClr val="tx1"/>
                </a:solidFill>
                <a:latin typeface="Gill Sans"/>
                <a:cs typeface="Gill Sans"/>
              </a:rPr>
              <a:t>Pali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 (a language from India) word for “awareness or mindfulness.”  The “brain bite” science information is from that book. 2015.  New York: HarperCollins. </a:t>
            </a:r>
            <a:endParaRPr lang="en-US" sz="44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These entire (13:04) TED talk is at:</a:t>
            </a: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https://www.ted.com/talks/wendy_suzuki_the_brain_changing_benefits_of_exercise</a:t>
            </a:r>
            <a:endParaRPr lang="en-US" sz="72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The TED Talk is used under Creative Commons </a:t>
            </a:r>
            <a:r>
              <a:rPr lang="en-US" sz="7200" dirty="0" err="1">
                <a:solidFill>
                  <a:schemeClr val="tx1"/>
                </a:solidFill>
                <a:latin typeface="Gill Sans"/>
                <a:cs typeface="Gill Sans"/>
              </a:rPr>
              <a:t>liscence</a:t>
            </a:r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. </a:t>
            </a:r>
          </a:p>
          <a:p>
            <a:pPr algn="l"/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This </a:t>
            </a:r>
            <a:r>
              <a:rPr lang="en-US" sz="7200" dirty="0" err="1">
                <a:solidFill>
                  <a:schemeClr val="tx1"/>
                </a:solidFill>
                <a:latin typeface="Gill Sans"/>
                <a:cs typeface="Gill Sans"/>
              </a:rPr>
              <a:t>powerpoint</a:t>
            </a:r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 (except the TED talk excerpt) © Marc Helgesen.  May be freely used for non-commercial purposes.</a:t>
            </a:r>
          </a:p>
          <a:p>
            <a:pPr algn="l"/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  <a:hlinkClick r:id="rId3"/>
              </a:rPr>
              <a:t>www.HelgesenHandouts.weebly.com</a:t>
            </a:r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</a:t>
            </a:r>
          </a:p>
          <a:p>
            <a:pPr algn="l"/>
            <a:r>
              <a:rPr lang="en-US" sz="7200" dirty="0">
                <a:solidFill>
                  <a:srgbClr val="FF0000"/>
                </a:solidFill>
                <a:latin typeface="Gill Sans"/>
                <a:cs typeface="Gill Sans"/>
              </a:rPr>
              <a:t>This slide is for the teacher’s information.   The student slide show starts with slide 2.</a:t>
            </a:r>
          </a:p>
          <a:p>
            <a:pPr algn="l"/>
            <a:endParaRPr lang="en-US" sz="72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l"/>
            <a:r>
              <a:rPr lang="en-US" sz="4400" dirty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63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20437"/>
            <a:ext cx="48204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This is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Wendy Suzuki, PhD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Neuroscientist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New York 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291528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20437"/>
            <a:ext cx="492304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Watch. </a:t>
            </a:r>
          </a:p>
          <a:p>
            <a:endParaRPr lang="en-US" sz="40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Do what she does.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63" y="3003208"/>
            <a:ext cx="349326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Repeat what</a:t>
            </a:r>
          </a:p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     she says.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5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25" y="5730875"/>
            <a:ext cx="822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https://www.ted.com/talks/wendy_suzuki_the_brain_changing_benefits_of_exercise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9875" y="6147832"/>
            <a:ext cx="12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11:15</a:t>
            </a:r>
          </a:p>
        </p:txBody>
      </p:sp>
      <p:pic>
        <p:nvPicPr>
          <p:cNvPr id="5" name="wendy suzuki exercise n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4388"/>
            <a:ext cx="9144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Let’s</a:t>
            </a:r>
          </a:p>
          <a:p>
            <a:pPr algn="ctr"/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move!</a:t>
            </a:r>
          </a:p>
        </p:txBody>
      </p:sp>
    </p:spTree>
    <p:extLst>
      <p:ext uri="{BB962C8B-B14F-4D97-AF65-F5344CB8AC3E}">
        <p14:creationId xmlns:p14="http://schemas.microsoft.com/office/powerpoint/2010/main" val="14289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44173" y="152400"/>
            <a:ext cx="93844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  <a:p>
            <a:r>
              <a:rPr lang="en-US" sz="4400" b="1" dirty="0">
                <a:latin typeface="Gill Sans"/>
                <a:cs typeface="Gill Sans"/>
              </a:rPr>
              <a:t>http://</a:t>
            </a:r>
            <a:r>
              <a:rPr lang="en-US" sz="4400" b="1" dirty="0" err="1">
                <a:latin typeface="Gill Sans"/>
                <a:cs typeface="Gill Sans"/>
              </a:rPr>
              <a:t>tinyurl.com</a:t>
            </a:r>
            <a:r>
              <a:rPr lang="en-US" sz="4400" b="1" dirty="0">
                <a:latin typeface="Gill Sans"/>
                <a:cs typeface="Gill Sans"/>
              </a:rPr>
              <a:t>/ELT-physical</a:t>
            </a:r>
          </a:p>
          <a:p>
            <a:endParaRPr lang="en-US" sz="4400" b="1" dirty="0">
              <a:solidFill>
                <a:srgbClr val="800000"/>
              </a:solidFill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4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</a:p>
        </p:txBody>
      </p:sp>
    </p:spTree>
    <p:extLst>
      <p:ext uri="{BB962C8B-B14F-4D97-AF65-F5344CB8AC3E}">
        <p14:creationId xmlns:p14="http://schemas.microsoft.com/office/powerpoint/2010/main" val="188636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484" y="421822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39217"/>
            <a:ext cx="7831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A single workout…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70" y="3454951"/>
            <a:ext cx="6267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Why is exercise </a:t>
            </a:r>
          </a:p>
          <a:p>
            <a:r>
              <a:rPr lang="en-US" sz="6000" b="1" dirty="0">
                <a:latin typeface="Gill Sans"/>
                <a:cs typeface="Gill Sans"/>
              </a:rPr>
              <a:t>so important?</a:t>
            </a:r>
            <a:r>
              <a:rPr lang="en-US" sz="4400" b="1" dirty="0">
                <a:latin typeface="Gill Sans"/>
                <a:cs typeface="Gill Sans"/>
              </a:rPr>
              <a:t> </a:t>
            </a:r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05200" cy="26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857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34" y="1885589"/>
            <a:ext cx="5865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Gill Sans"/>
                <a:cs typeface="Gill Sans"/>
              </a:rPr>
              <a:t>Improves </a:t>
            </a:r>
            <a:r>
              <a:rPr lang="en-US" sz="6000" b="1" dirty="0">
                <a:latin typeface="Gill Sans"/>
                <a:cs typeface="Gill Sans"/>
              </a:rPr>
              <a:t>your </a:t>
            </a:r>
          </a:p>
          <a:p>
            <a:r>
              <a:rPr lang="en-US" sz="6000" b="1" dirty="0">
                <a:latin typeface="Gill Sans"/>
                <a:cs typeface="Gill Sans"/>
              </a:rPr>
              <a:t>reaction time</a:t>
            </a:r>
            <a:r>
              <a:rPr lang="en-US" sz="4400" b="1" dirty="0">
                <a:latin typeface="Gill Sans"/>
                <a:cs typeface="Gill Sans"/>
              </a:rPr>
              <a:t> </a:t>
            </a:r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" y="5362601"/>
            <a:ext cx="877601" cy="1355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245" y="634906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:Reference</a:t>
            </a:r>
          </a:p>
        </p:txBody>
      </p:sp>
    </p:spTree>
    <p:extLst>
      <p:ext uri="{BB962C8B-B14F-4D97-AF65-F5344CB8AC3E}">
        <p14:creationId xmlns:p14="http://schemas.microsoft.com/office/powerpoint/2010/main" val="83154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857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334" y="1839126"/>
            <a:ext cx="85459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Increases your ability </a:t>
            </a:r>
          </a:p>
          <a:p>
            <a:r>
              <a:rPr lang="en-US" sz="6000" b="1" dirty="0">
                <a:latin typeface="Gill Sans"/>
                <a:cs typeface="Gill Sans"/>
              </a:rPr>
              <a:t>to pay attention.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" y="5362601"/>
            <a:ext cx="877601" cy="1355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245" y="634906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:Reference</a:t>
            </a:r>
          </a:p>
        </p:txBody>
      </p:sp>
    </p:spTree>
    <p:extLst>
      <p:ext uri="{BB962C8B-B14F-4D97-AF65-F5344CB8AC3E}">
        <p14:creationId xmlns:p14="http://schemas.microsoft.com/office/powerpoint/2010/main" val="128012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34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334" y="1882973"/>
            <a:ext cx="848371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Increases brain chemicals</a:t>
            </a:r>
            <a:r>
              <a:rPr lang="en-US" sz="3600" dirty="0">
                <a:latin typeface="Gill Sans"/>
                <a:cs typeface="Gill Sans"/>
              </a:rPr>
              <a:t>*</a:t>
            </a:r>
            <a:r>
              <a:rPr lang="en-US" sz="4400" b="1" dirty="0">
                <a:latin typeface="Gill Sans"/>
                <a:cs typeface="Gill Sans"/>
              </a:rPr>
              <a:t>:</a:t>
            </a:r>
          </a:p>
          <a:p>
            <a:r>
              <a:rPr lang="en-US" sz="4400" b="1" dirty="0">
                <a:latin typeface="Gill Sans"/>
                <a:cs typeface="Gill Sans"/>
              </a:rPr>
              <a:t>Dopamine </a:t>
            </a:r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(memory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						&amp; motivation)</a:t>
            </a:r>
            <a:r>
              <a:rPr lang="en-US" sz="4400" b="1" dirty="0">
                <a:latin typeface="Gill Sans"/>
                <a:cs typeface="Gill Sans"/>
              </a:rPr>
              <a:t> </a:t>
            </a:r>
          </a:p>
          <a:p>
            <a:r>
              <a:rPr lang="en-US" sz="4400" b="1" dirty="0">
                <a:latin typeface="Gill Sans"/>
                <a:cs typeface="Gill Sans"/>
              </a:rPr>
              <a:t>Serotonin </a:t>
            </a:r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(memory)</a:t>
            </a:r>
            <a:endParaRPr lang="en-US" sz="4000" b="1" dirty="0">
              <a:latin typeface="Gill Sans"/>
              <a:cs typeface="Gill Sans"/>
            </a:endParaRPr>
          </a:p>
          <a:p>
            <a:r>
              <a:rPr lang="en-US" sz="4400" b="1" dirty="0">
                <a:latin typeface="Gill Sans"/>
                <a:cs typeface="Gill Sans"/>
              </a:rPr>
              <a:t>Noradrenaline</a:t>
            </a:r>
          </a:p>
          <a:p>
            <a:r>
              <a:rPr lang="en-US" sz="4400" b="1" dirty="0">
                <a:latin typeface="Gill Sans"/>
                <a:cs typeface="Gill Sans"/>
              </a:rPr>
              <a:t>		</a:t>
            </a:r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(better mood)</a:t>
            </a:r>
            <a:endParaRPr lang="en-US" sz="4000" b="1" dirty="0">
              <a:latin typeface="Gill Sans"/>
              <a:cs typeface="Gill Sans"/>
            </a:endParaRPr>
          </a:p>
          <a:p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" y="5362601"/>
            <a:ext cx="877601" cy="1355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245" y="634906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:Reference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4727" y="6187077"/>
            <a:ext cx="241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Neurotransmitters </a:t>
            </a:r>
          </a:p>
          <a:p>
            <a:r>
              <a:rPr lang="en-US" dirty="0"/>
              <a:t>                    &amp; hormones</a:t>
            </a:r>
          </a:p>
        </p:txBody>
      </p:sp>
    </p:spTree>
    <p:extLst>
      <p:ext uri="{BB962C8B-B14F-4D97-AF65-F5344CB8AC3E}">
        <p14:creationId xmlns:p14="http://schemas.microsoft.com/office/powerpoint/2010/main" val="76272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855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Long-term workouts: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170" y="1619282"/>
            <a:ext cx="7348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Increase attention</a:t>
            </a:r>
          </a:p>
          <a:p>
            <a:r>
              <a:rPr lang="en-US" sz="6000" b="1" dirty="0">
                <a:latin typeface="Gill Sans"/>
                <a:cs typeface="Gill Sans"/>
              </a:rPr>
              <a:t>&amp; positive mood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07" y="5362601"/>
            <a:ext cx="877601" cy="1355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665" y="6328911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</a:t>
            </a:r>
          </a:p>
        </p:txBody>
      </p:sp>
    </p:spTree>
    <p:extLst>
      <p:ext uri="{BB962C8B-B14F-4D97-AF65-F5344CB8AC3E}">
        <p14:creationId xmlns:p14="http://schemas.microsoft.com/office/powerpoint/2010/main" val="116349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855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Long-term workouts: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57" y="1619282"/>
            <a:ext cx="62376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Give you a </a:t>
            </a:r>
          </a:p>
          <a:p>
            <a:r>
              <a:rPr lang="en-US" sz="6000" b="1" dirty="0">
                <a:latin typeface="Gill Sans"/>
                <a:cs typeface="Gill Sans"/>
              </a:rPr>
              <a:t>better memory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							</a:t>
            </a:r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07" y="5362601"/>
            <a:ext cx="877601" cy="1355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665" y="6328911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</a:t>
            </a:r>
          </a:p>
        </p:txBody>
      </p:sp>
    </p:spTree>
    <p:extLst>
      <p:ext uri="{BB962C8B-B14F-4D97-AF65-F5344CB8AC3E}">
        <p14:creationId xmlns:p14="http://schemas.microsoft.com/office/powerpoint/2010/main" val="201198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855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Long-term workouts: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07" y="5362601"/>
            <a:ext cx="877601" cy="1355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665" y="6328911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350" y="1609312"/>
            <a:ext cx="86045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Protect your brain  </a:t>
            </a:r>
          </a:p>
          <a:p>
            <a:r>
              <a:rPr lang="en-US" sz="6000" b="1" dirty="0">
                <a:latin typeface="Gill Sans"/>
                <a:cs typeface="Gill Sans"/>
              </a:rPr>
              <a:t>from aging &amp;</a:t>
            </a:r>
          </a:p>
          <a:p>
            <a:r>
              <a:rPr lang="en-US" sz="6000" b="1" dirty="0">
                <a:latin typeface="Gill Sans"/>
                <a:cs typeface="Gill Sans"/>
              </a:rPr>
              <a:t>               memory loss</a:t>
            </a:r>
          </a:p>
        </p:txBody>
      </p:sp>
    </p:spTree>
    <p:extLst>
      <p:ext uri="{BB962C8B-B14F-4D97-AF65-F5344CB8AC3E}">
        <p14:creationId xmlns:p14="http://schemas.microsoft.com/office/powerpoint/2010/main" val="402633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423</Words>
  <Application>Microsoft Macintosh PowerPoint</Application>
  <PresentationFormat>On-screen Show (4:3)</PresentationFormat>
  <Paragraphs>77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breaks</dc:title>
  <dc:creator>Marc Helgesen</dc:creator>
  <cp:lastModifiedBy>Marc Helgesen</cp:lastModifiedBy>
  <cp:revision>16</cp:revision>
  <dcterms:created xsi:type="dcterms:W3CDTF">2018-05-30T09:55:00Z</dcterms:created>
  <dcterms:modified xsi:type="dcterms:W3CDTF">2020-03-09T07:02:59Z</dcterms:modified>
</cp:coreProperties>
</file>