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F167E-4DA7-6DC2-C8C9-4B5B9DC25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7379FD-D3C2-5DE4-D967-8E6BF4593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40EF6B-FF04-25CE-70A7-215CA8C0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4D7-80B8-42D2-A8AD-192894864698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C8DE90-CA37-5C59-2C09-F4FF8E36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AF28D5-F692-3D72-3404-4A3A730E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976-0780-4709-9693-6475A2EF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2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258AE4-D5A3-C0BF-55A6-39771D98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431CFB-48B2-488E-F8CE-7A6CE54B8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3E4D17-7F60-FC87-5F48-13A3A42D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4D7-80B8-42D2-A8AD-192894864698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F00970-7657-DA0F-290C-0468980E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30AB91-7388-DBF3-6CB5-C1485A8E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976-0780-4709-9693-6475A2EF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88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B50A42D-7A63-CB76-9C9A-A5BF5CB1F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D1BC9B-8F45-D3D8-E04A-FFBE9B02B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5FCD92-1CD6-E500-E0BC-6DD0BBFD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4D7-80B8-42D2-A8AD-192894864698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27D2CF-563E-8485-0ED5-E9923AC7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386F63-41D5-623F-6CA5-BCB1140C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976-0780-4709-9693-6475A2EF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3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031D49-9F8A-6045-C302-FD772844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A50AAE-B0E9-9C8C-A381-747A40AF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C54D6E-FF0E-53A3-499C-A5A13DD0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4D7-80B8-42D2-A8AD-192894864698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2E9F5C-5CDC-3A3A-8F00-81AC540E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6653CC-0C71-B91E-2DF6-57CA1C8A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976-0780-4709-9693-6475A2EF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91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ECAED4-7169-96D5-439B-1F13640E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B3DBF3-D938-ED12-EF7C-A8059BA9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0DAE6D-0B6D-AA3F-00C9-4C68820D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4D7-80B8-42D2-A8AD-192894864698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90FF5A-FD20-1D7E-71BD-22A36806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DAF869-2094-E0EA-07D5-B84BA861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976-0780-4709-9693-6475A2EF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20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D5EA22-EA68-0A21-B402-EED19818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B12560-CA08-DDA2-7976-9DF64F02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42A668-F07B-DC97-7260-A2C406236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841C1D-E127-6ABE-0023-5043755E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4D7-80B8-42D2-A8AD-192894864698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908D84-0B0A-FBEF-B1E3-DB39753C3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9FF790-DA8E-2769-80D1-90204917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976-0780-4709-9693-6475A2EF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93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B59EA1-C1FA-F8A5-0AEC-1549EF81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29A39D-D9D0-BDA5-8F6F-752AEE07C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38FF03-858E-5AE7-2050-AA92FE168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3CC1C45-8E6A-F83D-7EEF-2BA797DD2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EDE7108-F79D-D1BE-9A10-C8998022F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5D4EE73-0394-600A-16C8-3CED151B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4D7-80B8-42D2-A8AD-192894864698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AEBC80A-2846-31BF-E0C1-E5392E4EC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2E15C12-1987-F3C8-31DB-21728870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976-0780-4709-9693-6475A2EF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29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FD1D2-29CC-2E3F-084C-3A3AED8A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04E27F3-ABC6-A37C-60AC-0D55C729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4D7-80B8-42D2-A8AD-192894864698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5B480D-4164-9308-762B-362963F6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F61BB5-88AC-B0F5-CB14-71E8E148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976-0780-4709-9693-6475A2EF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60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4718A8B-7BE4-7D88-DDB4-713C8DF2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4D7-80B8-42D2-A8AD-192894864698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D79CC82-89F9-F3AE-7CB4-E5A8AEB9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8BDA0E-06FC-ED62-493D-6DF49B7D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976-0780-4709-9693-6475A2EF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50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0A7489-9485-F672-AA2C-657D44F2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81C087-AF8E-0E6F-367C-5B5225CC1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06E774-9171-B06E-D3D3-D9AC8E0F4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C770E0-ED6C-7A11-A0FC-18D088B7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4D7-80B8-42D2-A8AD-192894864698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F9F931-D0B1-ACF3-62E8-8760ECF45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A0DB64-67D8-B57E-3C6B-F7656C44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976-0780-4709-9693-6475A2EF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76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56F04F-FE8B-B661-38BB-CC5CDC3D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E73AF20-D0F3-F2DE-CDD3-879EE61F1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D90787-790D-0C4E-4C24-269D5768F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A20750-5B9C-7061-A760-5A677529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F4D7-80B8-42D2-A8AD-192894864698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837720-B4F4-5F77-136D-1B9CD371B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53928E-2610-590D-7D91-1F47C3ED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6976-0780-4709-9693-6475A2EF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72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A975D46-DBE5-ECBB-BBF9-7EF310CB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E9D101-955D-904E-7D5E-CC64D6468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2AAB69-9ABD-2F1A-A1DD-485B64575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F4D7-80B8-42D2-A8AD-192894864698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F8ED1A-6362-6B7A-30DC-94EC45C0C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02FD16-D895-AF89-C5C7-F50282F2B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06976-0780-4709-9693-6475A2EF4D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71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E87988A-89F9-5C10-CF5A-E4EE36C3F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6600"/>
              <a:t>Energy break  part 1</a:t>
            </a:r>
            <a:endParaRPr kumimoji="1" lang="ja-JP" altLang="en-US" sz="66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5F0AD36-7F72-F56C-58E4-7AED9E187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kumimoji="1" lang="en-US" altLang="ja-JP" sz="1500" dirty="0"/>
              <a:t>Stand up.</a:t>
            </a:r>
          </a:p>
          <a:p>
            <a:pPr marL="457200" indent="-457200" algn="l">
              <a:buAutoNum type="arabicPeriod"/>
            </a:pPr>
            <a:r>
              <a:rPr kumimoji="1" lang="en-US" altLang="ja-JP" sz="1500" dirty="0"/>
              <a:t>Bend your knee and grab your foot.</a:t>
            </a:r>
          </a:p>
          <a:p>
            <a:pPr marL="457200" indent="-457200" algn="l">
              <a:buAutoNum type="arabicPeriod"/>
            </a:pPr>
            <a:r>
              <a:rPr lang="en-US" altLang="ja-JP" sz="1500" dirty="0"/>
              <a:t>D</a:t>
            </a:r>
            <a:r>
              <a:rPr kumimoji="1" lang="en-US" altLang="ja-JP" sz="1500" dirty="0"/>
              <a:t>o the same with the other leg</a:t>
            </a:r>
          </a:p>
          <a:p>
            <a:pPr marL="457200" indent="-457200" algn="l">
              <a:buAutoNum type="arabicPeriod"/>
            </a:pPr>
            <a:r>
              <a:rPr kumimoji="1" lang="en-US" altLang="ja-JP" sz="1500" dirty="0"/>
              <a:t>Each time is 15 seconds.</a:t>
            </a:r>
            <a:endParaRPr kumimoji="1" lang="ja-JP" altLang="en-US" sz="15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黒の運動靴、黒のレギンス、赤いトップ、丸い時計をつけ、日没時にビーチでクワッド ストレッチをしている人">
            <a:extLst>
              <a:ext uri="{FF2B5EF4-FFF2-40B4-BE49-F238E27FC236}">
                <a16:creationId xmlns:a16="http://schemas.microsoft.com/office/drawing/2014/main" id="{3CDB532E-7030-D483-5D66-D1AFC5E69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007406"/>
            <a:ext cx="7214616" cy="48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4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2DA72D1-BEAC-A0BB-F75B-BE74B390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kumimoji="1" lang="en-US" altLang="ja-JP" sz="5400"/>
              <a:t>Energy break part 2</a:t>
            </a:r>
            <a:endParaRPr kumimoji="1" lang="ja-JP" alt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954DF9-01CB-0DBB-720C-D1A39AD0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kumimoji="1" lang="en-US" altLang="ja-JP" sz="2200" dirty="0"/>
              <a:t>1.Stand up. </a:t>
            </a:r>
          </a:p>
          <a:p>
            <a:pPr marL="0" indent="0">
              <a:buNone/>
            </a:pPr>
            <a:r>
              <a:rPr kumimoji="1" lang="en-US" altLang="ja-JP" sz="2200" dirty="0"/>
              <a:t>2.Bend your elbows and put your hands behind your head.</a:t>
            </a:r>
          </a:p>
          <a:p>
            <a:pPr marL="0" indent="0">
              <a:buNone/>
            </a:pPr>
            <a:r>
              <a:rPr kumimoji="1" lang="en-US" altLang="ja-JP" sz="2200" dirty="0"/>
              <a:t>3.Grab each bent elbow with the other hand.</a:t>
            </a:r>
          </a:p>
          <a:p>
            <a:pPr marL="0" indent="0">
              <a:buNone/>
            </a:pPr>
            <a:r>
              <a:rPr kumimoji="1" lang="en-US" altLang="ja-JP" sz="2200" dirty="0"/>
              <a:t>4.Keep this pose for 15 seconds.</a:t>
            </a:r>
          </a:p>
          <a:p>
            <a:pPr marL="0" indent="0">
              <a:buNone/>
            </a:pPr>
            <a:r>
              <a:rPr kumimoji="1" lang="en-US" altLang="ja-JP" sz="2200" dirty="0"/>
              <a:t>5.Also do opposite.</a:t>
            </a:r>
          </a:p>
        </p:txBody>
      </p:sp>
      <p:pic>
        <p:nvPicPr>
          <p:cNvPr id="5" name="図 4" descr="帽子 が含まれている画像&#10;&#10;自動的に生成された説明">
            <a:extLst>
              <a:ext uri="{FF2B5EF4-FFF2-40B4-BE49-F238E27FC236}">
                <a16:creationId xmlns:a16="http://schemas.microsoft.com/office/drawing/2014/main" id="{E4C03233-BCC0-3008-5819-B5551D6159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" b="831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7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A323D6-C323-4760-C60C-0FFB1BE0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kumimoji="1" lang="en-US" altLang="ja-JP" sz="5400"/>
              <a:t>Energy break part 3</a:t>
            </a:r>
            <a:endParaRPr kumimoji="1" lang="ja-JP" altLang="en-US" sz="540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D14FE3-CD9C-BE61-6731-8D149C0C9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kumimoji="1" lang="en-US" altLang="ja-JP" sz="2200" dirty="0"/>
              <a:t>1. Stand up.</a:t>
            </a:r>
          </a:p>
          <a:p>
            <a:pPr marL="0" indent="0">
              <a:buNone/>
            </a:pPr>
            <a:r>
              <a:rPr kumimoji="1" lang="en-US" altLang="ja-JP" sz="2200" dirty="0"/>
              <a:t>2. Put your hands together.</a:t>
            </a:r>
          </a:p>
          <a:p>
            <a:pPr marL="0" indent="0">
              <a:buNone/>
            </a:pPr>
            <a:r>
              <a:rPr kumimoji="1" lang="en-US" altLang="ja-JP" sz="2200" dirty="0"/>
              <a:t>3. Lower your arms and extend your wrists.</a:t>
            </a:r>
          </a:p>
          <a:p>
            <a:pPr marL="0" indent="0">
              <a:buNone/>
            </a:pPr>
            <a:r>
              <a:rPr kumimoji="1" lang="en-US" altLang="ja-JP" sz="2200" dirty="0"/>
              <a:t>4. Keep doing this for one minute.</a:t>
            </a:r>
          </a:p>
        </p:txBody>
      </p:sp>
      <p:pic>
        <p:nvPicPr>
          <p:cNvPr id="7" name="図 6" descr="人形, クマ が含まれている画像&#10;&#10;自動的に生成された説明">
            <a:extLst>
              <a:ext uri="{FF2B5EF4-FFF2-40B4-BE49-F238E27FC236}">
                <a16:creationId xmlns:a16="http://schemas.microsoft.com/office/drawing/2014/main" id="{C9A42962-5456-681D-A128-1E0B4978A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424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32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111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Energy break  part 1</vt:lpstr>
      <vt:lpstr>Energy break part 2</vt:lpstr>
      <vt:lpstr>Energy break part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break  part 1</dc:title>
  <dc:creator>日笠 優葉</dc:creator>
  <cp:lastModifiedBy>stephen ryan</cp:lastModifiedBy>
  <cp:revision>2</cp:revision>
  <dcterms:created xsi:type="dcterms:W3CDTF">2022-06-22T22:51:37Z</dcterms:created>
  <dcterms:modified xsi:type="dcterms:W3CDTF">2022-07-07T22:16:25Z</dcterms:modified>
</cp:coreProperties>
</file>