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ABD5CF-6CCD-6BBE-B3DE-210F9888D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9B57ECD-F53A-B685-98FB-D8379FBF4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4D59CA-EF3E-ADED-A6E3-63401BED8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19F-8204-4B21-88C7-DE16C2D5C667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003629-A9B8-7B53-B91B-D48D1E0A3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4AE18A-18FF-339A-2D0B-717B4575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8145-7E0F-439A-B50B-E6E94ABB6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41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FC93E-ED00-9AB1-4EA8-6C195C692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49E9A7-4AA0-15EF-C7BD-61CB7B5DC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E633C-2309-4093-CA67-35A95AC4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19F-8204-4B21-88C7-DE16C2D5C667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38BE02-D4F2-0BB8-C17B-C1A69F525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1D69EE-77AD-0E6B-F295-B8B61B13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8145-7E0F-439A-B50B-E6E94ABB6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12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AF1D5E2-F81D-5D4E-8BB4-3C655DF82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D73567-9ABA-E8A1-A878-051C4C3C3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A96175-6C17-D684-E0D6-D9BFA08D3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19F-8204-4B21-88C7-DE16C2D5C667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70DC9B-796A-7E05-F755-610F8A0CB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280DA2-C98E-FECB-7ECF-D164AC3D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8145-7E0F-439A-B50B-E6E94ABB6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78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5127AD-4C0A-4ABB-339E-2120C362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B2754B-0274-7006-9276-2508202AD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61C136-26D5-70EE-2C90-2EA7DC540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19F-8204-4B21-88C7-DE16C2D5C667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7ACCDC-E268-F399-F2AF-E7AD0A052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BADC86-DC15-C6B0-9B15-E28E21286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8145-7E0F-439A-B50B-E6E94ABB6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99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8302E7-EC1F-2F72-B703-4FD2D743B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985E90-571A-6CC5-A60C-9DA9A9AA8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E45F77-5C67-CEE6-F943-274F0ECC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19F-8204-4B21-88C7-DE16C2D5C667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C5D21D-E56C-460F-8DDA-59DFC0F9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C600B0-796F-C6D4-4A09-18D37BEEA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8145-7E0F-439A-B50B-E6E94ABB6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13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50C2DA-645E-C449-CC9E-3758E9FE3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CD53AE-164D-A86F-D317-DB3800CD5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E3DF70-5CB0-1B2F-AEEE-184CF52AE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84C3E1-11B6-735E-95CA-CF9A70D92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19F-8204-4B21-88C7-DE16C2D5C667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F60F30-B2E0-6A98-8F9D-46B306B9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48D654-CF2B-0930-A420-CBADECD6C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8145-7E0F-439A-B50B-E6E94ABB6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62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CEA526-6D1D-9B67-B2CC-F34EDB962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56BE9A-E96C-0A71-9E72-7813E0C76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4669EE-9F5E-1EAD-1DB3-EDC556BF9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4FF609B-A884-4719-182B-1E6914A29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1734507-7413-6FF8-97CF-F8258D24B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9B8D1A0-36AD-971A-596A-37922F2DE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19F-8204-4B21-88C7-DE16C2D5C667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B9CF3B6-B26D-BB55-2B45-4C2F230A6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FC1DBE8-DC7C-B5B9-796F-4116F2FC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8145-7E0F-439A-B50B-E6E94ABB6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64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2822DA-A469-A217-6E02-D361511E4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32B7A5-F04E-AB38-8648-5502E442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19F-8204-4B21-88C7-DE16C2D5C667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263ADB5-994B-51F4-AC87-7418F536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22F774-930E-F35B-78E9-C6A87583D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8145-7E0F-439A-B50B-E6E94ABB6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46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81C7C1-D503-F010-B067-D49245C3D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19F-8204-4B21-88C7-DE16C2D5C667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D7E5B58-9591-6966-B674-18D47519D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1AD3B3-DEA6-C0BF-44D4-12275F3C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8145-7E0F-439A-B50B-E6E94ABB6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72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239251-1F93-C00A-3AAB-C43F17095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B08A51-E886-FC0D-C646-A651C82F2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233CDFA-4631-7E43-812E-CDD4BA1E5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2004E3-F1B8-6C0F-DC82-6139E26F2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19F-8204-4B21-88C7-DE16C2D5C667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55A532-D54F-5F9C-3393-510D551FE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BE5585-D3B7-DD0C-3F5B-06320B0D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8145-7E0F-439A-B50B-E6E94ABB6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4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17172-3849-938B-BF01-F7E19139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308B157-F454-FAAA-9212-05FDC7A55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3499B3-8076-CCD9-9C94-DCAAA78FD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285D3B-14DA-CCA4-47E6-226A06280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19F-8204-4B21-88C7-DE16C2D5C667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FB2F70-31A3-3743-1089-8CE566BD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5BF640-5F17-73C8-8281-E90667D7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8145-7E0F-439A-B50B-E6E94ABB6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37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01C258B-6D84-DC26-94C2-04D521850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983FB1-5963-E97E-1111-C877B1376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EB0C38-7690-9632-4515-5B2669A0EC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9019F-8204-4B21-88C7-DE16C2D5C667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95E494-51FE-5066-31C8-67E09D0509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D055A9-674D-573B-92DA-71D3A5768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28145-7E0F-439A-B50B-E6E94ABB6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62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C01A64A2-5FC7-7967-CD69-CC4807C12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8685" y="1413259"/>
            <a:ext cx="2765115" cy="258803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A3158F60-4A89-5A5C-4D7D-80737EEE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 Black" panose="020B0A04020102020204" pitchFamily="34" charset="0"/>
              </a:rPr>
              <a:t>Energy Break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DF78AC-F302-726B-E1B6-816F82ADA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1. Stand up</a:t>
            </a:r>
          </a:p>
          <a:p>
            <a:pPr marL="0" indent="0">
              <a:buNone/>
            </a:pPr>
            <a:r>
              <a:rPr lang="en-US" altLang="ja-JP" dirty="0"/>
              <a:t>2.</a:t>
            </a:r>
            <a:r>
              <a:rPr kumimoji="1" lang="en-US" altLang="ja-JP" dirty="0"/>
              <a:t> Stretch out your arms and lean against the wall.</a:t>
            </a:r>
          </a:p>
          <a:p>
            <a:pPr marL="0" indent="0">
              <a:buNone/>
            </a:pPr>
            <a:r>
              <a:rPr lang="en-US" altLang="ja-JP" dirty="0"/>
              <a:t>3. Bend one knee.</a:t>
            </a:r>
          </a:p>
          <a:p>
            <a:pPr marL="0" indent="0">
              <a:buNone/>
            </a:pPr>
            <a:r>
              <a:rPr lang="en-US" altLang="ja-JP" dirty="0"/>
              <a:t>4.</a:t>
            </a:r>
            <a:r>
              <a:rPr kumimoji="1" lang="en-US" altLang="ja-JP" dirty="0"/>
              <a:t> </a:t>
            </a:r>
            <a:r>
              <a:rPr lang="en-US" altLang="ja-JP" dirty="0"/>
              <a:t>S</a:t>
            </a:r>
            <a:r>
              <a:rPr kumimoji="1" lang="en-US" altLang="ja-JP" dirty="0"/>
              <a:t>tretch the </a:t>
            </a:r>
            <a:r>
              <a:rPr kumimoji="1" lang="en-US" altLang="ja-JP"/>
              <a:t>other leg </a:t>
            </a:r>
            <a:r>
              <a:rPr kumimoji="1" lang="en-US" altLang="ja-JP" dirty="0"/>
              <a:t>behind you.</a:t>
            </a:r>
          </a:p>
          <a:p>
            <a:pPr marL="0" indent="0">
              <a:buNone/>
            </a:pPr>
            <a:r>
              <a:rPr lang="en-US" altLang="ja-JP" dirty="0"/>
              <a:t>5. Keep this pose for 20 seconds.</a:t>
            </a:r>
          </a:p>
          <a:p>
            <a:pPr marL="0" indent="0">
              <a:buNone/>
            </a:pPr>
            <a:r>
              <a:rPr lang="en-US" altLang="ja-JP" dirty="0"/>
              <a:t>6.</a:t>
            </a:r>
            <a:r>
              <a:rPr kumimoji="1" lang="en-US" altLang="ja-JP" dirty="0"/>
              <a:t> Do the same by changing your left and right legs.</a:t>
            </a:r>
          </a:p>
          <a:p>
            <a:pPr marL="0" indent="0">
              <a:buNone/>
            </a:pPr>
            <a:r>
              <a:rPr kumimoji="1" lang="en-US" altLang="ja-JP" dirty="0"/>
              <a:t>7. Sit down.</a:t>
            </a:r>
          </a:p>
          <a:p>
            <a:pPr marL="0" indent="0">
              <a:buNone/>
            </a:pPr>
            <a:r>
              <a:rPr lang="en-US" altLang="ja-JP" dirty="0"/>
              <a:t>                                                      </a:t>
            </a:r>
            <a:r>
              <a:rPr lang="en-US" altLang="ja-JP" sz="1800" dirty="0"/>
              <a:t>Shinzato Mai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9881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Energy Break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新里 真生</dc:creator>
  <cp:lastModifiedBy>stephen ryan</cp:lastModifiedBy>
  <cp:revision>2</cp:revision>
  <dcterms:created xsi:type="dcterms:W3CDTF">2022-06-23T09:24:10Z</dcterms:created>
  <dcterms:modified xsi:type="dcterms:W3CDTF">2022-07-05T02:23:30Z</dcterms:modified>
</cp:coreProperties>
</file>