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7ADF9C-93CB-8C0A-BAB7-7FE526ED3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D95D5F-5E5B-95AC-ACE7-01659A9E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E1DE79-CFDB-821C-9595-F0275BF77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1509-230D-4164-ABB1-CE999217600F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C94B05-32FD-FC44-8589-1A1F46B8E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C67021-28AF-1AC1-4FCE-EFA7BE8F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5A6-8F18-49D7-A73B-254FE28A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31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062CD2-8A62-D5A0-2854-22A9C1AA1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8489AA-D59E-B423-98D3-DB6112E7D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336733-3D15-9473-6FC7-349573585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1509-230D-4164-ABB1-CE999217600F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7F02DC-E518-33A1-32D7-FB570C78C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AD4112-44BB-7EFB-3CC0-47526ACC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5A6-8F18-49D7-A73B-254FE28A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2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E362659-99A0-010B-9C5F-B0A6CC9727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924B9F2-0FC7-2C56-94DE-BCBB6A2D7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797437-2AD9-8647-3FFE-F9E37403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1509-230D-4164-ABB1-CE999217600F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193D12-CD2A-F5DC-314C-AF464A30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392470-DE7F-6024-7CC6-1462EA2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5A6-8F18-49D7-A73B-254FE28A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26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181A84-B0DA-3E63-5F3A-4BE180E6F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1BC30E-DF02-7130-1585-9B319ACC5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512EBB-EEF2-C0DD-A9E1-A85BBBFE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1509-230D-4164-ABB1-CE999217600F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FFB955-967F-B3D5-C1C7-2F1EBD876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67DB9-62AF-D845-2825-506AC00A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5A6-8F18-49D7-A73B-254FE28A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37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078E4F-5EC3-132F-801C-3721245A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7B2367-CA14-C6C7-2AC2-D42A5486B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AA0ECF-F590-3227-677E-E09F432D1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1509-230D-4164-ABB1-CE999217600F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CDF8BD-2853-FB99-42F6-AC9986CC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83A02F-EBC5-CF01-3CDF-B4A044FF1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5A6-8F18-49D7-A73B-254FE28A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91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4263-9308-C8EC-0F4E-2281D8215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0D3A6D-2EAE-E60F-7DC0-5380AA3D1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22D426-487F-8C57-1FA2-D7DE312C5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8CD230-B7A3-28EC-2EA1-34A6D0190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1509-230D-4164-ABB1-CE999217600F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43AA2A-0AD6-3DF2-8EBC-61E636E8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8B988D-D6F0-C170-9160-BEC73A877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5A6-8F18-49D7-A73B-254FE28A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44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B787FC-02F6-3DF4-270C-88887DA5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0A18F1-B847-593A-78B9-04A17BE9E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1B7852-7E44-AB66-72E7-96133A84F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F10E6AB-2BE5-DB54-5BA3-A1FA84345B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6E69BB3-FE13-1227-0E79-DC7F584B5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BCFAA1-53A1-9B85-A60C-9A7184818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1509-230D-4164-ABB1-CE999217600F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5E3CEBB-2C05-3CC3-B026-D313D88CA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91AF39F-D0F2-0CE5-C919-9ABFB2298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5A6-8F18-49D7-A73B-254FE28A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4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8DE417-997E-F9B6-E879-2A16C797F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5C15378-DC9E-9BDE-549C-1F72C9AC8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1509-230D-4164-ABB1-CE999217600F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984BA2-9A64-593B-1AD8-E57E74BA8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8EC1A90-0539-C7E5-777C-18BBE31A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5A6-8F18-49D7-A73B-254FE28A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3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5DC5D2B-CD25-4AFD-0BCC-4533A866B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1509-230D-4164-ABB1-CE999217600F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5DBC443-4EF9-6826-1138-49505958F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6DAD820-E948-6D04-366B-D52681E3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5A6-8F18-49D7-A73B-254FE28A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2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DF81D5-411C-8924-3E26-BABA14D73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3F2D3F-21A4-AB09-8967-A6C758975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0056A-97D4-3FFF-BCA9-C1ADA89F3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C49AD8-BE89-36B4-E2D9-10B034920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1509-230D-4164-ABB1-CE999217600F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9EE01D-D305-D6D1-93B5-B110BD042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82F671-2484-0E4F-DC1E-D3073C05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5A6-8F18-49D7-A73B-254FE28A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7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8E4F1A-9B84-E16B-0941-AF6136AD1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16AA944-A43F-CDF7-3A6D-98E1F2E99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9AA6D9-194B-ABB0-4339-796315654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78A49C-EDE3-2A9A-8E5D-DAFAA79AE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1509-230D-4164-ABB1-CE999217600F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C04920-8437-3262-D47B-D1BBBA6A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A3A453-D1CF-DD3B-F3EE-732545AB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5A6-8F18-49D7-A73B-254FE28A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07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85BFF4C-39F2-41A1-4482-47249CDD3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341B5-9991-8E0E-6F13-88557DD10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04F34A-FF40-27D4-CF68-55A62792F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71509-230D-4164-ABB1-CE999217600F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398A6E-4CB3-4E7E-C7B6-CCDC35086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E8594F-3E5A-14E6-F49B-82957AAA4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D95A6-8F18-49D7-A73B-254FE28A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47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B7D4A0-8F3E-CD2C-130F-DD429CF2D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/>
              <a:t>Energy Break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6740C3-AF73-CBB5-39BC-0D10AB0CE8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4469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altLang="ja-JP"/>
              <a:t>Stand up.</a:t>
            </a:r>
            <a:endParaRPr lang="en-US" altLang="ja-JP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ja-JP" dirty="0"/>
              <a:t>Keep a distance so as not to hit other people.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ja-JP" dirty="0"/>
              <a:t>Imitate the pose in the image.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ja-JP" dirty="0"/>
              <a:t>Keep each pose for</a:t>
            </a:r>
            <a:r>
              <a:rPr lang="ja-JP" altLang="en-US" dirty="0"/>
              <a:t> </a:t>
            </a:r>
            <a:r>
              <a:rPr lang="en-US" altLang="ja-JP" dirty="0"/>
              <a:t>ten seconds.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ja-JP" dirty="0"/>
              <a:t>Sit down.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altLang="ja-JP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altLang="ja-JP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altLang="ja-JP" dirty="0"/>
          </a:p>
          <a:p>
            <a:pPr marL="514350" indent="-514350">
              <a:buAutoNum type="arabicPeriod"/>
            </a:pPr>
            <a:endParaRPr lang="en-US" altLang="ja-JP" dirty="0"/>
          </a:p>
          <a:p>
            <a:pPr marL="514350" indent="-514350">
              <a:buAutoNum type="arabicPeriod"/>
            </a:pPr>
            <a:endParaRPr lang="en-US" altLang="ja-JP" dirty="0"/>
          </a:p>
          <a:p>
            <a:pPr marL="514350" indent="-514350">
              <a:buAutoNum type="arabicPeriod"/>
            </a:pPr>
            <a:endParaRPr kumimoji="1" lang="en-US" altLang="ja-JP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CFE56A1-92F4-B1B0-8FD6-4026D8B3ED8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41488"/>
            <a:ext cx="5181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60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E92CE625-9CB7-2621-1187-B10ABB22D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7068" y="256381"/>
            <a:ext cx="5157787" cy="823912"/>
          </a:xfrm>
        </p:spPr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  <p:pic>
        <p:nvPicPr>
          <p:cNvPr id="9" name="コンテンツ プレースホルダー 8" descr="アイコン&#10;&#10;自動的に生成された説明">
            <a:extLst>
              <a:ext uri="{FF2B5EF4-FFF2-40B4-BE49-F238E27FC236}">
                <a16:creationId xmlns:a16="http://schemas.microsoft.com/office/drawing/2014/main" id="{EE784E49-1DD0-8EE2-72AE-A84DF324C21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1" y="1525641"/>
            <a:ext cx="3971382" cy="4664022"/>
          </a:xfrm>
        </p:spPr>
      </p:pic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EBC584E5-855A-06DB-B698-D350E516B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99480" y="256381"/>
            <a:ext cx="5183188" cy="823912"/>
          </a:xfrm>
        </p:spPr>
        <p:txBody>
          <a:bodyPr/>
          <a:lstStyle/>
          <a:p>
            <a:r>
              <a:rPr lang="en-US" altLang="ja-JP" dirty="0"/>
              <a:t>2</a:t>
            </a:r>
            <a:endParaRPr lang="ja-JP" altLang="en-US" dirty="0"/>
          </a:p>
        </p:txBody>
      </p:sp>
      <p:pic>
        <p:nvPicPr>
          <p:cNvPr id="17" name="コンテンツ プレースホルダー 16" descr="アイコン&#10;&#10;自動的に生成された説明">
            <a:extLst>
              <a:ext uri="{FF2B5EF4-FFF2-40B4-BE49-F238E27FC236}">
                <a16:creationId xmlns:a16="http://schemas.microsoft.com/office/drawing/2014/main" id="{324BCBFA-08D5-C0C7-3C9B-C85FA3D3A45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80123"/>
            <a:ext cx="5463540" cy="5463540"/>
          </a:xfrm>
        </p:spPr>
      </p:pic>
    </p:spTree>
    <p:extLst>
      <p:ext uri="{BB962C8B-B14F-4D97-AF65-F5344CB8AC3E}">
        <p14:creationId xmlns:p14="http://schemas.microsoft.com/office/powerpoint/2010/main" val="327169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C444CBC-B5EA-AFD0-2067-5D71FBD06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8188" y="268923"/>
            <a:ext cx="5157787" cy="823912"/>
          </a:xfrm>
        </p:spPr>
        <p:txBody>
          <a:bodyPr/>
          <a:lstStyle/>
          <a:p>
            <a:r>
              <a:rPr lang="en-US" altLang="ja-JP" dirty="0"/>
              <a:t>3</a:t>
            </a:r>
            <a:endParaRPr lang="ja-JP" altLang="en-US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52449146-5E44-D6A0-F154-EDECAD9D1B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87415" y="268923"/>
            <a:ext cx="5183188" cy="823912"/>
          </a:xfrm>
        </p:spPr>
        <p:txBody>
          <a:bodyPr/>
          <a:lstStyle/>
          <a:p>
            <a:r>
              <a:rPr lang="en-US" altLang="ja-JP" dirty="0"/>
              <a:t>4</a:t>
            </a:r>
            <a:endParaRPr lang="ja-JP" altLang="en-US" dirty="0"/>
          </a:p>
        </p:txBody>
      </p:sp>
      <p:pic>
        <p:nvPicPr>
          <p:cNvPr id="11" name="コンテンツ プレースホルダー 10" descr="アイコン&#10;&#10;自動的に生成された説明">
            <a:extLst>
              <a:ext uri="{FF2B5EF4-FFF2-40B4-BE49-F238E27FC236}">
                <a16:creationId xmlns:a16="http://schemas.microsoft.com/office/drawing/2014/main" id="{6ED9170E-7666-BE91-BE3D-1C7C37D16F6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85307"/>
            <a:ext cx="4447211" cy="4604356"/>
          </a:xfrm>
        </p:spPr>
      </p:pic>
      <p:pic>
        <p:nvPicPr>
          <p:cNvPr id="17" name="Picture 2" descr="ソース画像を表示">
            <a:extLst>
              <a:ext uri="{FF2B5EF4-FFF2-40B4-BE49-F238E27FC236}">
                <a16:creationId xmlns:a16="http://schemas.microsoft.com/office/drawing/2014/main" id="{7B0107D1-78FF-23E0-6AF8-DCF44C033B6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84489">
            <a:off x="734900" y="1003823"/>
            <a:ext cx="5512337" cy="551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54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37</Words>
  <Application>Microsoft Office PowerPoint</Application>
  <PresentationFormat>ワイド画面</PresentationFormat>
  <Paragraphs>14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Energy Break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Break</dc:title>
  <dc:creator>lg229002 足立　悠人</dc:creator>
  <cp:lastModifiedBy>ryan2017-pc</cp:lastModifiedBy>
  <cp:revision>4</cp:revision>
  <dcterms:created xsi:type="dcterms:W3CDTF">2022-06-23T07:38:27Z</dcterms:created>
  <dcterms:modified xsi:type="dcterms:W3CDTF">2022-07-01T00:05:45Z</dcterms:modified>
</cp:coreProperties>
</file>