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8B4162-1A03-4273-AB1D-11475026DA3B}" v="1" dt="2022-07-04T14:55:42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7CE113-00E1-8897-8831-A950650F9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F27AC80-5CC7-0288-A0AA-FB919A58B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8499E1-9FCD-8D8D-5A9C-70851FC4C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977E-578A-4FA4-A4E3-EE106DFF6FAA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E65252-367C-36D6-3A21-BE16342F8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288AB2-D0C1-693E-43CB-27A67018B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3537-757D-4505-B3DA-B47013513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61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2CE5-6AB5-D107-7541-F1FABB6D7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808788-7C4B-C783-98DD-A1145AFE0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6D2B1F-4758-7565-ACDA-5C1D2070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977E-578A-4FA4-A4E3-EE106DFF6FAA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45E981-2CAA-A434-9F25-6B03A185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153193-E238-45E3-B152-01B18C394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3537-757D-4505-B3DA-B47013513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7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F1D51CE-4999-8CE8-3BB4-46574AA503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CAE2CD-CF0C-D818-540C-C5CF142D7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5AE0BF-6100-628F-477A-B5ED35ECA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977E-578A-4FA4-A4E3-EE106DFF6FAA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BC0A4C-7290-2A4E-7A28-B20564D1D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E2486A-6E74-57D7-721E-63899A85C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3537-757D-4505-B3DA-B47013513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53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D9946-EAE2-901E-0F43-E99DFDBB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CBEB9E-0CEA-1610-E9D5-E72131CCC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0B6E63-48A2-6B60-50A9-3E39F16E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977E-578A-4FA4-A4E3-EE106DFF6FAA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560BCB-D4F0-8517-0E92-1104E60D5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B39D89-32FA-082B-79C8-33977D14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3537-757D-4505-B3DA-B47013513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67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415905-7202-27CA-C6E1-F597B432E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07EE9B-D5F9-0FF6-C880-9D4060D57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D233AE-C431-FCC9-7C6F-B2DD52F51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977E-578A-4FA4-A4E3-EE106DFF6FAA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05B4EB-6D7F-7398-7908-0CCF8F8E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D62FC5-6420-E306-A207-7924061AD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3537-757D-4505-B3DA-B47013513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5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090238-3430-D895-7F07-A790D549C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3CE9F7-210C-0144-47FD-74FB987CF0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A00721-573A-33F7-5A9B-F3D5AFD54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EFA649-9C3F-BE90-B4D3-363BF6226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977E-578A-4FA4-A4E3-EE106DFF6FAA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78DA78-A617-0599-8618-78AEB6408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C1D1BA-D473-9F14-420B-47F272CE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3537-757D-4505-B3DA-B47013513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3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77F9DB-4EAA-A14E-8CEE-0F09A1DE2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1A66F8-374D-8ED0-5953-66A8AD8AB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49A8FCD-0885-940E-524E-44FC2645B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D0A67BE-9A27-2FDD-58E5-91AB8E4CC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570348-290B-1CE5-1F36-B445C4353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01AFDE9-D042-DA7C-953D-600C98734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977E-578A-4FA4-A4E3-EE106DFF6FAA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DD9F6A-0B22-13ED-37C1-F5E3ADE20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17037A9-D16F-1589-812F-6F2EEFBF0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3537-757D-4505-B3DA-B47013513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74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BDC0FC-4E46-EF83-2EC4-3A877FD2F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36164B-532B-CC5A-C936-884C54E7C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977E-578A-4FA4-A4E3-EE106DFF6FAA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F86AE09-3E87-8C1A-0925-6B12A4BFC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640A21-BC48-4B01-D2C3-9F2DE8AEB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3537-757D-4505-B3DA-B47013513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40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035755-FAEE-E54D-92A7-1A5F7DC0A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977E-578A-4FA4-A4E3-EE106DFF6FAA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8300419-4A90-5E54-5421-9818D2D19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8F304F-5BFD-A5E6-0ED3-CECAEDAA6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3537-757D-4505-B3DA-B47013513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09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BD0375-37A5-1EAE-67B6-2988C6A66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04EC35-C650-47EC-A2F6-B02D3C5E1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48D06A-457F-7318-14F2-13D68F5F8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70E1E7-56A3-A5BF-C084-37A33F57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977E-578A-4FA4-A4E3-EE106DFF6FAA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77A725-04B6-2D7A-4363-B89462A02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087041-5C84-77DD-0621-1BC2633F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3537-757D-4505-B3DA-B47013513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56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0F3240-09C4-A3DF-9EF2-CCF63875A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51D4BED-DFCA-AE6A-5AAC-876FC9D119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826AE7-D74A-01AF-195D-88B6F4DF4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639F66-3CF7-656B-E605-AE7F55801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977E-578A-4FA4-A4E3-EE106DFF6FAA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0CCD76-D835-416B-CC01-1888B3D21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AD9B26-163B-CC89-E73F-38A1DF67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3537-757D-4505-B3DA-B47013513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87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8D12C1-8C55-4462-A765-FFB17B27A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57712E-5CB1-00D7-96BB-6881C26A5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C8FC40-BC28-CB17-97B1-88763754F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A977E-578A-4FA4-A4E3-EE106DFF6FAA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E2F747-4242-E0DB-D81F-4D41C7BE8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868DD1-43D7-20B5-9111-18FF53D43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83537-757D-4505-B3DA-B47013513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11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enkoutabi.blog113.fc2.com/blog-entry-147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6E207A-3E86-CCE4-782C-D302B5781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Energy break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B6316A-0332-8EFC-2C78-18684C2B4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1.Stand up</a:t>
            </a:r>
          </a:p>
          <a:p>
            <a:r>
              <a:rPr lang="en-US" altLang="ja-JP" dirty="0"/>
              <a:t>2.Open</a:t>
            </a:r>
            <a:r>
              <a:rPr lang="ja-JP" altLang="en-US" dirty="0"/>
              <a:t> </a:t>
            </a:r>
            <a:r>
              <a:rPr lang="en-US" altLang="ja-JP" dirty="0"/>
              <a:t>both</a:t>
            </a:r>
            <a:r>
              <a:rPr lang="ja-JP" altLang="en-US" dirty="0"/>
              <a:t> </a:t>
            </a:r>
            <a:r>
              <a:rPr lang="en-US" altLang="ja-JP" dirty="0"/>
              <a:t>your legs </a:t>
            </a:r>
          </a:p>
          <a:p>
            <a:r>
              <a:rPr kumimoji="1" lang="en-US" altLang="ja-JP" dirty="0"/>
              <a:t>3.Put your hands on</a:t>
            </a:r>
            <a:r>
              <a:rPr lang="ja-JP" altLang="en-US" dirty="0"/>
              <a:t> </a:t>
            </a:r>
            <a:r>
              <a:rPr lang="en-US" altLang="ja-JP" dirty="0"/>
              <a:t>both</a:t>
            </a:r>
            <a:r>
              <a:rPr lang="ja-JP" altLang="en-US" dirty="0"/>
              <a:t> </a:t>
            </a:r>
            <a:r>
              <a:rPr lang="en-US" altLang="ja-JP" dirty="0"/>
              <a:t>knees</a:t>
            </a:r>
            <a:endParaRPr kumimoji="1" lang="en-US" altLang="ja-JP" dirty="0"/>
          </a:p>
          <a:p>
            <a:r>
              <a:rPr lang="en-US" altLang="ja-JP"/>
              <a:t>4.Swing </a:t>
            </a:r>
            <a:r>
              <a:rPr lang="en-US" altLang="ja-JP" dirty="0"/>
              <a:t>your shoulders</a:t>
            </a:r>
          </a:p>
          <a:p>
            <a:r>
              <a:rPr kumimoji="1" lang="en-US" altLang="ja-JP" dirty="0"/>
              <a:t>5.Repeat, alternating left and right</a:t>
            </a:r>
          </a:p>
          <a:p>
            <a:endParaRPr kumimoji="1" lang="ja-JP" altLang="en-US" dirty="0"/>
          </a:p>
        </p:txBody>
      </p:sp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3F93C703-C509-3D75-C58F-BCE858DF7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518400" y="2293874"/>
            <a:ext cx="2743200" cy="265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053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Energy break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舩田 大輝</dc:creator>
  <cp:lastModifiedBy>stephen ryan</cp:lastModifiedBy>
  <cp:revision>2</cp:revision>
  <dcterms:created xsi:type="dcterms:W3CDTF">2022-07-04T14:42:39Z</dcterms:created>
  <dcterms:modified xsi:type="dcterms:W3CDTF">2022-07-05T02:26:23Z</dcterms:modified>
</cp:coreProperties>
</file>